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4"/>
  </p:sldMasterIdLst>
  <p:notesMasterIdLst>
    <p:notesMasterId r:id="rId24"/>
  </p:notesMasterIdLst>
  <p:handoutMasterIdLst>
    <p:handoutMasterId r:id="rId25"/>
  </p:handoutMasterIdLst>
  <p:sldIdLst>
    <p:sldId id="2076136863" r:id="rId5"/>
    <p:sldId id="1790803332" r:id="rId6"/>
    <p:sldId id="2076136852" r:id="rId7"/>
    <p:sldId id="2076136872" r:id="rId8"/>
    <p:sldId id="2076136871" r:id="rId9"/>
    <p:sldId id="2076136873" r:id="rId10"/>
    <p:sldId id="2076136875" r:id="rId11"/>
    <p:sldId id="2076136874" r:id="rId12"/>
    <p:sldId id="2076136876" r:id="rId13"/>
    <p:sldId id="2076136837" r:id="rId14"/>
    <p:sldId id="256" r:id="rId15"/>
    <p:sldId id="2076136869" r:id="rId16"/>
    <p:sldId id="1790803284" r:id="rId17"/>
    <p:sldId id="2076136866" r:id="rId18"/>
    <p:sldId id="2076136822" r:id="rId19"/>
    <p:sldId id="2076136827" r:id="rId20"/>
    <p:sldId id="2076136870" r:id="rId21"/>
    <p:sldId id="2076136864" r:id="rId22"/>
    <p:sldId id="207613686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EA8FBFF-8D24-4427-85B9-9CED3F78FF0C}">
          <p14:sldIdLst>
            <p14:sldId id="2076136863"/>
            <p14:sldId id="1790803332"/>
            <p14:sldId id="2076136852"/>
            <p14:sldId id="2076136872"/>
            <p14:sldId id="2076136871"/>
            <p14:sldId id="2076136873"/>
            <p14:sldId id="2076136875"/>
            <p14:sldId id="2076136874"/>
            <p14:sldId id="2076136876"/>
            <p14:sldId id="2076136837"/>
          </p14:sldIdLst>
        </p14:section>
        <p14:section name="Infographics" id="{4C54DB91-5CA2-4865-BD3A-56854CBD5D48}">
          <p14:sldIdLst>
            <p14:sldId id="256"/>
            <p14:sldId id="2076136869"/>
            <p14:sldId id="1790803284"/>
            <p14:sldId id="2076136866"/>
            <p14:sldId id="2076136822"/>
            <p14:sldId id="2076136827"/>
            <p14:sldId id="2076136870"/>
            <p14:sldId id="2076136864"/>
            <p14:sldId id="20761368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5CB443E-8F84-5BD2-4CE7-4C68DB9350BC}" name="Carol Albright" initials="CA" userId="S::calbright@metasource.com::e1ed7719-cbb3-4cd1-bd01-d074ccca3313" providerId="AD"/>
  <p188:author id="{B34D04C4-A362-CCB5-7695-4ED728994ED4}" name="Jenifer Hathaway" initials="JH" userId="S::jhathaway@metasource.com::fc7f8fdc-fc31-47e2-8b2a-4eea127297fb" providerId="AD"/>
  <p188:author id="{EB163AF8-D40D-4FDE-F58A-1EF4693B928E}" name="Taylor Glinane" initials="TG" userId="S::tglinane@metasource.com::5360d08f-9482-4c7a-8142-cdd3bbff94a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ssell Thomas" initials="RT" lastIdx="2" clrIdx="0">
    <p:extLst>
      <p:ext uri="{19B8F6BF-5375-455C-9EA6-DF929625EA0E}">
        <p15:presenceInfo xmlns:p15="http://schemas.microsoft.com/office/powerpoint/2012/main" userId="3df4e884c7db1951" providerId="Windows Live"/>
      </p:ext>
    </p:extLst>
  </p:cmAuthor>
  <p:cmAuthor id="2" name="Russell Thomas" initials="RT [2]" lastIdx="2" clrIdx="1">
    <p:extLst>
      <p:ext uri="{19B8F6BF-5375-455C-9EA6-DF929625EA0E}">
        <p15:presenceInfo xmlns:p15="http://schemas.microsoft.com/office/powerpoint/2012/main" userId="S::rthomas@metasource.com::d2ef6df2-200b-4f0f-ad18-c29a821eb65f" providerId="AD"/>
      </p:ext>
    </p:extLst>
  </p:cmAuthor>
  <p:cmAuthor id="3" name="Taylor Glinane" initials="TG" lastIdx="4" clrIdx="2">
    <p:extLst>
      <p:ext uri="{19B8F6BF-5375-455C-9EA6-DF929625EA0E}">
        <p15:presenceInfo xmlns:p15="http://schemas.microsoft.com/office/powerpoint/2012/main" userId="S::tglinane@metasource.com::5360d08f-9482-4c7a-8142-cdd3bbff94a2" providerId="AD"/>
      </p:ext>
    </p:extLst>
  </p:cmAuthor>
  <p:cmAuthor id="4" name="Carol Albright" initials="CA" lastIdx="1" clrIdx="3">
    <p:extLst>
      <p:ext uri="{19B8F6BF-5375-455C-9EA6-DF929625EA0E}">
        <p15:presenceInfo xmlns:p15="http://schemas.microsoft.com/office/powerpoint/2012/main" userId="S::calbright@metasource.com::e1ed7719-cbb3-4cd1-bd01-d074ccca33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F43"/>
    <a:srgbClr val="30958E"/>
    <a:srgbClr val="77CFC9"/>
    <a:srgbClr val="C14920"/>
    <a:srgbClr val="36A7A0"/>
    <a:srgbClr val="3CBAB2"/>
    <a:srgbClr val="000000"/>
    <a:srgbClr val="555559"/>
    <a:srgbClr val="BBBBBD"/>
    <a:srgbClr val="DFEA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ifer Hathaway" userId="fc7f8fdc-fc31-47e2-8b2a-4eea127297fb" providerId="ADAL" clId="{4C4E0E39-6040-4C32-9086-4201E94084D0}"/>
    <pc:docChg chg="modMainMaster">
      <pc:chgData name="Jenifer Hathaway" userId="fc7f8fdc-fc31-47e2-8b2a-4eea127297fb" providerId="ADAL" clId="{4C4E0E39-6040-4C32-9086-4201E94084D0}" dt="2025-12-01T18:48:41.253" v="3" actId="20577"/>
      <pc:docMkLst>
        <pc:docMk/>
      </pc:docMkLst>
      <pc:sldMasterChg chg="modSldLayout">
        <pc:chgData name="Jenifer Hathaway" userId="fc7f8fdc-fc31-47e2-8b2a-4eea127297fb" providerId="ADAL" clId="{4C4E0E39-6040-4C32-9086-4201E94084D0}" dt="2025-12-01T18:48:41.253" v="3" actId="20577"/>
        <pc:sldMasterMkLst>
          <pc:docMk/>
          <pc:sldMasterMk cId="2784540786" sldId="2147483715"/>
        </pc:sldMasterMkLst>
        <pc:sldLayoutChg chg="modSp mod">
          <pc:chgData name="Jenifer Hathaway" userId="fc7f8fdc-fc31-47e2-8b2a-4eea127297fb" providerId="ADAL" clId="{4C4E0E39-6040-4C32-9086-4201E94084D0}" dt="2025-12-01T18:48:41.253" v="3" actId="20577"/>
          <pc:sldLayoutMkLst>
            <pc:docMk/>
            <pc:sldMasterMk cId="2784540786" sldId="2147483715"/>
            <pc:sldLayoutMk cId="1762732237" sldId="2147483821"/>
          </pc:sldLayoutMkLst>
          <pc:spChg chg="mod">
            <ac:chgData name="Jenifer Hathaway" userId="fc7f8fdc-fc31-47e2-8b2a-4eea127297fb" providerId="ADAL" clId="{4C4E0E39-6040-4C32-9086-4201E94084D0}" dt="2025-12-01T18:48:41.253" v="3" actId="20577"/>
            <ac:spMkLst>
              <pc:docMk/>
              <pc:sldMasterMk cId="2784540786" sldId="2147483715"/>
              <pc:sldLayoutMk cId="1762732237" sldId="2147483821"/>
              <ac:spMk id="84" creationId="{A5F0EE1F-9655-93DF-3048-C67BE13D772D}"/>
            </ac:spMkLst>
          </pc:spChg>
        </pc:sldLayoutChg>
        <pc:sldLayoutChg chg="modSp mod">
          <pc:chgData name="Jenifer Hathaway" userId="fc7f8fdc-fc31-47e2-8b2a-4eea127297fb" providerId="ADAL" clId="{4C4E0E39-6040-4C32-9086-4201E94084D0}" dt="2025-12-01T18:48:36.001" v="1" actId="20577"/>
          <pc:sldLayoutMkLst>
            <pc:docMk/>
            <pc:sldMasterMk cId="2784540786" sldId="2147483715"/>
            <pc:sldLayoutMk cId="2585861599" sldId="2147483822"/>
          </pc:sldLayoutMkLst>
          <pc:spChg chg="mod">
            <ac:chgData name="Jenifer Hathaway" userId="fc7f8fdc-fc31-47e2-8b2a-4eea127297fb" providerId="ADAL" clId="{4C4E0E39-6040-4C32-9086-4201E94084D0}" dt="2025-12-01T18:48:36.001" v="1" actId="20577"/>
            <ac:spMkLst>
              <pc:docMk/>
              <pc:sldMasterMk cId="2784540786" sldId="2147483715"/>
              <pc:sldLayoutMk cId="2585861599" sldId="2147483822"/>
              <ac:spMk id="3" creationId="{B6C816D1-FFE4-CF64-97EC-46239DB58C7D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373D8F-84BE-E910-4FAB-97CDBA1A5A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4CB80A-BD92-5A8B-2684-2F58FE67E9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F57D4-7027-4615-9180-B97F47170E68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7453A-AB40-6A3B-C45D-3C9A6007BC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25F238-A0FE-D38C-66F5-C69D4D7077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D3752-A1A0-437F-8C0A-1D3A2A5E6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03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F4CDD-FDDE-4E5F-864B-8478D7B3101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E9342-7547-4547-89B5-8458E6F8B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80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6B21E-D110-4D50-A86F-DB79AA9DF0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74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A combination of b</a:t>
            </a:r>
            <a:r>
              <a:rPr lang="en-US" sz="12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est-in-class technology, intelligent document processing, business rules-based workflows, and customer care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 do this all day every day – it’s at our core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All of the components of the solution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A2460-40F1-4ED7-A793-6DC8520DEC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59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/>
              <a:t>If we have the data, we can report on it</a:t>
            </a:r>
          </a:p>
          <a:p>
            <a:pPr lvl="0"/>
            <a:endParaRPr lang="en-US" sz="1200"/>
          </a:p>
          <a:p>
            <a:pPr lvl="0"/>
            <a:r>
              <a:rPr lang="en-US" sz="1200"/>
              <a:t>Source BI Slide – and this is how you see all of it, one-stop shop, you’re in control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6B21E-D110-4D50-A86F-DB79AA9DF0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02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Customer care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6B21E-D110-4D50-A86F-DB79AA9DF07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79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6B21E-D110-4D50-A86F-DB79AA9DF07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31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6B21E-D110-4D50-A86F-DB79AA9DF07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4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Basic Title &amp; Conten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0"/>
          <p:cNvSpPr txBox="1">
            <a:spLocks noGrp="1"/>
          </p:cNvSpPr>
          <p:nvPr>
            <p:ph type="title"/>
          </p:nvPr>
        </p:nvSpPr>
        <p:spPr>
          <a:xfrm>
            <a:off x="838200" y="231775"/>
            <a:ext cx="111968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3600" b="1" i="0">
                <a:solidFill>
                  <a:schemeClr val="bg2"/>
                </a:solidFill>
                <a:latin typeface="+mj-l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" name="Google Shape;18;p4">
            <a:extLst>
              <a:ext uri="{FF2B5EF4-FFF2-40B4-BE49-F238E27FC236}">
                <a16:creationId xmlns:a16="http://schemas.microsoft.com/office/drawing/2014/main" id="{79FA0C58-0939-C4D5-002B-D6DBAED7C546}"/>
              </a:ext>
            </a:extLst>
          </p:cNvPr>
          <p:cNvCxnSpPr>
            <a:cxnSpLocks/>
          </p:cNvCxnSpPr>
          <p:nvPr userDrawn="1"/>
        </p:nvCxnSpPr>
        <p:spPr>
          <a:xfrm flipV="1">
            <a:off x="570937" y="628650"/>
            <a:ext cx="0" cy="530584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418B7407-2AE3-144E-EAD6-2DD060C40AEB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7893" y="6056261"/>
            <a:ext cx="1986556" cy="662185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2FDF324-9C18-FCA7-C27F-19A93D605C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27225"/>
            <a:ext cx="11196638" cy="42608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1pPr>
            <a:lvl2pPr marL="684213" indent="-338138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2pPr>
            <a:lvl3pPr marL="1030288" indent="-342900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3pPr>
            <a:lvl4pPr marL="1376363" indent="-346075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4pPr>
            <a:lvl5pPr marL="1030288" indent="0">
              <a:buClr>
                <a:schemeClr val="accent2"/>
              </a:buClr>
              <a:buFont typeface="Arial" panose="020B0604020202020204" pitchFamily="34" charset="0"/>
              <a:buNone/>
              <a:defRPr sz="2400">
                <a:solidFill>
                  <a:schemeClr val="accent5"/>
                </a:solidFill>
                <a:latin typeface="+mn-lt"/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7196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" preserve="1" userDrawn="1">
  <p:cSld name="10_Layout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82"/>
          <p:cNvSpPr/>
          <p:nvPr/>
        </p:nvSpPr>
        <p:spPr>
          <a:xfrm>
            <a:off x="7689600" y="0"/>
            <a:ext cx="45024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Google Shape;145;p30">
            <a:extLst>
              <a:ext uri="{FF2B5EF4-FFF2-40B4-BE49-F238E27FC236}">
                <a16:creationId xmlns:a16="http://schemas.microsoft.com/office/drawing/2014/main" id="{F70C1A68-769E-EF86-FD92-9F26DA9453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31775"/>
            <a:ext cx="68514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3200" b="1" i="0">
                <a:solidFill>
                  <a:schemeClr val="bg2"/>
                </a:solidFill>
                <a:latin typeface="+mj-l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" name="Google Shape;18;p4">
            <a:extLst>
              <a:ext uri="{FF2B5EF4-FFF2-40B4-BE49-F238E27FC236}">
                <a16:creationId xmlns:a16="http://schemas.microsoft.com/office/drawing/2014/main" id="{860BDCC5-8CDE-241B-0C42-7297B226426F}"/>
              </a:ext>
            </a:extLst>
          </p:cNvPr>
          <p:cNvCxnSpPr>
            <a:cxnSpLocks/>
          </p:cNvCxnSpPr>
          <p:nvPr userDrawn="1"/>
        </p:nvCxnSpPr>
        <p:spPr>
          <a:xfrm flipV="1">
            <a:off x="570937" y="628650"/>
            <a:ext cx="0" cy="530584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BBFEAA58-FCF2-AAF4-63C4-7D86318F53BD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2A817028-6C4D-73D1-EB4D-DB87168811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81200"/>
            <a:ext cx="6701969" cy="407506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1pPr>
            <a:lvl2pPr marL="684213" indent="-338138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2pPr>
            <a:lvl3pPr marL="1030288" indent="-342900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3pPr>
            <a:lvl4pPr marL="1376363" indent="-346075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4pPr>
            <a:lvl5pPr marL="1030288" indent="0">
              <a:buClr>
                <a:schemeClr val="accent2"/>
              </a:buClr>
              <a:buFont typeface="Arial" panose="020B0604020202020204" pitchFamily="34" charset="0"/>
              <a:buNone/>
              <a:defRPr sz="2400">
                <a:solidFill>
                  <a:schemeClr val="accent5"/>
                </a:solidFill>
                <a:latin typeface="+mn-lt"/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7561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" preserve="1" userDrawn="1">
  <p:cSld name="10_Layout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82"/>
          <p:cNvSpPr/>
          <p:nvPr/>
        </p:nvSpPr>
        <p:spPr>
          <a:xfrm>
            <a:off x="7689600" y="0"/>
            <a:ext cx="45024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Google Shape;145;p30">
            <a:extLst>
              <a:ext uri="{FF2B5EF4-FFF2-40B4-BE49-F238E27FC236}">
                <a16:creationId xmlns:a16="http://schemas.microsoft.com/office/drawing/2014/main" id="{F70C1A68-769E-EF86-FD92-9F26DA9453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31775"/>
            <a:ext cx="68514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3200" b="1" i="0">
                <a:solidFill>
                  <a:schemeClr val="bg2"/>
                </a:solidFill>
                <a:latin typeface="+mj-l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" name="Google Shape;18;p4">
            <a:extLst>
              <a:ext uri="{FF2B5EF4-FFF2-40B4-BE49-F238E27FC236}">
                <a16:creationId xmlns:a16="http://schemas.microsoft.com/office/drawing/2014/main" id="{860BDCC5-8CDE-241B-0C42-7297B226426F}"/>
              </a:ext>
            </a:extLst>
          </p:cNvPr>
          <p:cNvCxnSpPr>
            <a:cxnSpLocks/>
          </p:cNvCxnSpPr>
          <p:nvPr userDrawn="1"/>
        </p:nvCxnSpPr>
        <p:spPr>
          <a:xfrm flipV="1">
            <a:off x="570937" y="628650"/>
            <a:ext cx="0" cy="530584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DE2A1D14-35E7-96AA-9370-3C38236A2FFF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470BB7D-5F32-B9CC-781D-F1E34C4125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81200"/>
            <a:ext cx="6701969" cy="407506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1pPr>
            <a:lvl2pPr marL="684213" indent="-338138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2pPr>
            <a:lvl3pPr marL="1030288" indent="-342900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3pPr>
            <a:lvl4pPr marL="1376363" indent="-346075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4pPr>
            <a:lvl5pPr marL="1030288" indent="0">
              <a:buClr>
                <a:schemeClr val="accent2"/>
              </a:buClr>
              <a:buFont typeface="Arial" panose="020B0604020202020204" pitchFamily="34" charset="0"/>
              <a:buNone/>
              <a:defRPr sz="2400">
                <a:solidFill>
                  <a:schemeClr val="accent5"/>
                </a:solidFill>
                <a:latin typeface="+mn-lt"/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7497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" preserve="1" userDrawn="1">
  <p:cSld name="10_Layout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82"/>
          <p:cNvSpPr/>
          <p:nvPr/>
        </p:nvSpPr>
        <p:spPr>
          <a:xfrm>
            <a:off x="7689600" y="0"/>
            <a:ext cx="4502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Google Shape;145;p30">
            <a:extLst>
              <a:ext uri="{FF2B5EF4-FFF2-40B4-BE49-F238E27FC236}">
                <a16:creationId xmlns:a16="http://schemas.microsoft.com/office/drawing/2014/main" id="{F70C1A68-769E-EF86-FD92-9F26DA9453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31775"/>
            <a:ext cx="68514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3200" b="1" i="0">
                <a:solidFill>
                  <a:schemeClr val="bg2"/>
                </a:solidFill>
                <a:latin typeface="+mj-l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" name="Google Shape;18;p4">
            <a:extLst>
              <a:ext uri="{FF2B5EF4-FFF2-40B4-BE49-F238E27FC236}">
                <a16:creationId xmlns:a16="http://schemas.microsoft.com/office/drawing/2014/main" id="{860BDCC5-8CDE-241B-0C42-7297B226426F}"/>
              </a:ext>
            </a:extLst>
          </p:cNvPr>
          <p:cNvCxnSpPr>
            <a:cxnSpLocks/>
          </p:cNvCxnSpPr>
          <p:nvPr userDrawn="1"/>
        </p:nvCxnSpPr>
        <p:spPr>
          <a:xfrm flipV="1">
            <a:off x="570937" y="628650"/>
            <a:ext cx="0" cy="530584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79645091-2913-177D-AD70-68169F2A13CE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4CE7FA7-5EFF-6935-7813-03249C39DA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81200"/>
            <a:ext cx="6701969" cy="407506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1pPr>
            <a:lvl2pPr marL="684213" indent="-338138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2pPr>
            <a:lvl3pPr marL="1030288" indent="-342900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3pPr>
            <a:lvl4pPr marL="1376363" indent="-346075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4pPr>
            <a:lvl5pPr marL="1030288" indent="0">
              <a:buClr>
                <a:schemeClr val="accent2"/>
              </a:buClr>
              <a:buFont typeface="Arial" panose="020B0604020202020204" pitchFamily="34" charset="0"/>
              <a:buNone/>
              <a:defRPr sz="2400">
                <a:solidFill>
                  <a:schemeClr val="accent5"/>
                </a:solidFill>
                <a:latin typeface="+mn-lt"/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7257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 preserve="1" userDrawn="1">
  <p:cSld name="1_Custom Layout 1">
    <p:bg>
      <p:bgPr>
        <a:solidFill>
          <a:schemeClr val="bg2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4ED9A19F-B04F-CCF2-2F66-25EFA04DB23A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7D4B1EC-3427-8254-E620-DF7E95548EDF}"/>
              </a:ext>
            </a:extLst>
          </p:cNvPr>
          <p:cNvGrpSpPr/>
          <p:nvPr userDrawn="1"/>
        </p:nvGrpSpPr>
        <p:grpSpPr>
          <a:xfrm>
            <a:off x="6841818" y="-137452"/>
            <a:ext cx="6126625" cy="5598277"/>
            <a:chOff x="7060893" y="-70777"/>
            <a:chExt cx="6126625" cy="559827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3A928DF-2E84-C5B3-FA01-723C589B45FA}"/>
                </a:ext>
              </a:extLst>
            </p:cNvPr>
            <p:cNvGrpSpPr/>
            <p:nvPr/>
          </p:nvGrpSpPr>
          <p:grpSpPr>
            <a:xfrm>
              <a:off x="10631063" y="2450203"/>
              <a:ext cx="1105748" cy="610740"/>
              <a:chOff x="1296266" y="760387"/>
              <a:chExt cx="6551646" cy="3618683"/>
            </a:xfrm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5D5F59F5-FAB6-A583-884E-0DDAC99697BA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F9F0C20-2F7F-2965-E5BC-E9AD6B9C6AED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28A64405-936D-B591-0716-3D90CB65B886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F7865C1-8BC5-6AD3-D388-BD8B59493FD9}"/>
                </a:ext>
              </a:extLst>
            </p:cNvPr>
            <p:cNvGrpSpPr/>
            <p:nvPr/>
          </p:nvGrpSpPr>
          <p:grpSpPr>
            <a:xfrm>
              <a:off x="10643295" y="760552"/>
              <a:ext cx="1105748" cy="610740"/>
              <a:chOff x="1296266" y="760387"/>
              <a:chExt cx="6551646" cy="3618683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F446A6D1-4A7B-6324-D642-BADE2618AF46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A40CD5C-E282-5F0D-B911-566CA4F2700E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73EC48C2-2616-3295-A74C-1909DEC59B9F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5403D57-2369-9B00-41DF-90CD98B81261}"/>
                </a:ext>
              </a:extLst>
            </p:cNvPr>
            <p:cNvGrpSpPr/>
            <p:nvPr/>
          </p:nvGrpSpPr>
          <p:grpSpPr>
            <a:xfrm>
              <a:off x="10652053" y="4094921"/>
              <a:ext cx="1105748" cy="610740"/>
              <a:chOff x="1296266" y="760387"/>
              <a:chExt cx="6551646" cy="3618683"/>
            </a:xfrm>
          </p:grpSpPr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2C59AE57-0D69-FCE5-236A-FEA26202F169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666083B0-565B-D06B-173A-906289C76594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77B6C7B0-AB88-F837-0B76-B9916F87DBA3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D35EDD8-290A-ECC0-7925-247062583F7F}"/>
                </a:ext>
              </a:extLst>
            </p:cNvPr>
            <p:cNvGrpSpPr/>
            <p:nvPr/>
          </p:nvGrpSpPr>
          <p:grpSpPr>
            <a:xfrm>
              <a:off x="8481265" y="-70777"/>
              <a:ext cx="1105748" cy="610740"/>
              <a:chOff x="1296266" y="760387"/>
              <a:chExt cx="6551646" cy="3618683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1C8A73E-9A5E-ACAD-654A-FC8EA6A19446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B817E691-646F-FA11-D2E8-DC5E495A2BB0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D78210C6-F548-2B7F-4536-6CCB81B41AD8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14C118D-D6B4-D762-B488-211A41DDB7F1}"/>
                </a:ext>
              </a:extLst>
            </p:cNvPr>
            <p:cNvGrpSpPr/>
            <p:nvPr/>
          </p:nvGrpSpPr>
          <p:grpSpPr>
            <a:xfrm>
              <a:off x="11322008" y="1601962"/>
              <a:ext cx="1105748" cy="610740"/>
              <a:chOff x="1296266" y="760387"/>
              <a:chExt cx="6551646" cy="361868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987D2C55-8CD1-5CCB-7670-5AC811012931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5FBA586-7CD8-9814-17B1-B97543BDC26A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FA54B83-C429-8947-0177-99A03D647A7A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CF84DF5-9E6B-50E2-8E03-AB1645F0BFA4}"/>
                </a:ext>
              </a:extLst>
            </p:cNvPr>
            <p:cNvGrpSpPr/>
            <p:nvPr/>
          </p:nvGrpSpPr>
          <p:grpSpPr>
            <a:xfrm>
              <a:off x="8460287" y="1601962"/>
              <a:ext cx="1105748" cy="610740"/>
              <a:chOff x="1296266" y="760387"/>
              <a:chExt cx="6551646" cy="3618683"/>
            </a:xfrm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90300770-4CD0-0431-7C89-FDCB6FBC6E55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32C162E-DC5B-C5E2-1841-C38E275F5372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B1EDA935-6E00-E91F-FE92-2BA34160CEB7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AE1BEDC-47EA-0C58-E5C0-6301CFE0F20E}"/>
                </a:ext>
              </a:extLst>
            </p:cNvPr>
            <p:cNvGrpSpPr/>
            <p:nvPr/>
          </p:nvGrpSpPr>
          <p:grpSpPr>
            <a:xfrm>
              <a:off x="9192589" y="2450203"/>
              <a:ext cx="1105748" cy="610740"/>
              <a:chOff x="1296266" y="760387"/>
              <a:chExt cx="6551646" cy="3618683"/>
            </a:xfrm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4C995281-74B6-7EE1-F156-7C94244A469A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BE270B0A-5942-8B2E-DF91-2FC91A28BF01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8B84D9D9-6A75-BD1C-9D7A-D17071AC06CA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FF0F645-FE4B-30F7-584D-0388EEA4E990}"/>
                </a:ext>
              </a:extLst>
            </p:cNvPr>
            <p:cNvGrpSpPr/>
            <p:nvPr/>
          </p:nvGrpSpPr>
          <p:grpSpPr>
            <a:xfrm>
              <a:off x="9192589" y="760552"/>
              <a:ext cx="1105748" cy="610740"/>
              <a:chOff x="1296266" y="760387"/>
              <a:chExt cx="6551646" cy="3618683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2EA7E8F8-12CE-277C-8491-A646C305CB62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1450A3FF-5130-A990-EC0A-C2F8EC7313A5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78D013EB-7C81-3399-5235-1EC3C598EE73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34D4188-D20C-54DC-0170-E2C2ED1173F6}"/>
                </a:ext>
              </a:extLst>
            </p:cNvPr>
            <p:cNvGrpSpPr/>
            <p:nvPr/>
          </p:nvGrpSpPr>
          <p:grpSpPr>
            <a:xfrm>
              <a:off x="9901637" y="-70777"/>
              <a:ext cx="1105748" cy="610740"/>
              <a:chOff x="1296266" y="760387"/>
              <a:chExt cx="6551646" cy="3618683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303DBE1F-5996-2AE9-C787-02E32E5E3976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C840487-B637-DDA9-A9B8-D84A8ABCCE97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A990E598-16C9-50E5-FE89-4D1B81F61D5E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D9D6967-5FD1-37DB-9C63-392DD4825135}"/>
                </a:ext>
              </a:extLst>
            </p:cNvPr>
            <p:cNvGrpSpPr/>
            <p:nvPr/>
          </p:nvGrpSpPr>
          <p:grpSpPr>
            <a:xfrm>
              <a:off x="7060893" y="-70777"/>
              <a:ext cx="1105748" cy="610740"/>
              <a:chOff x="1296266" y="760387"/>
              <a:chExt cx="6551646" cy="3618683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DA5A096B-C8F4-2E8E-9EEF-2D83219B3855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D8903CC4-CC7B-201F-1D23-2744B6A9375E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1D03E707-BCFC-6C26-8287-4A17295FA4A2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1EC4C3C-2B62-C9FA-F59B-694823442FEE}"/>
                </a:ext>
              </a:extLst>
            </p:cNvPr>
            <p:cNvGrpSpPr/>
            <p:nvPr/>
          </p:nvGrpSpPr>
          <p:grpSpPr>
            <a:xfrm>
              <a:off x="9891148" y="1601962"/>
              <a:ext cx="1105748" cy="610740"/>
              <a:chOff x="1296266" y="760387"/>
              <a:chExt cx="6551646" cy="3618683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3AADD99E-A01D-33B5-47CF-4B1462B71ED7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D5E1CAA-F8A5-6F4B-4ADA-289A0C7CA8ED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5C7A7044-5F8C-20A5-0FEE-BB1FCCA4E541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B886E29-B3F2-C4C3-3B2A-FC8F61E79342}"/>
                </a:ext>
              </a:extLst>
            </p:cNvPr>
            <p:cNvGrpSpPr/>
            <p:nvPr/>
          </p:nvGrpSpPr>
          <p:grpSpPr>
            <a:xfrm>
              <a:off x="7766347" y="760552"/>
              <a:ext cx="1105748" cy="610740"/>
              <a:chOff x="1296266" y="760387"/>
              <a:chExt cx="6551646" cy="3618683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24C514B-A7F0-01AD-84BA-68FB7359E605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21664AD-8257-1615-F574-7336A63FEBB8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5319303F-F2C2-AEB8-1EBD-DBBA5F38F1AC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E807B55-D32A-A98B-E046-3D5B02A7D379}"/>
                </a:ext>
              </a:extLst>
            </p:cNvPr>
            <p:cNvGrpSpPr/>
            <p:nvPr/>
          </p:nvGrpSpPr>
          <p:grpSpPr>
            <a:xfrm>
              <a:off x="9866452" y="3255684"/>
              <a:ext cx="1105748" cy="610740"/>
              <a:chOff x="1296266" y="760387"/>
              <a:chExt cx="6551646" cy="361868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D615AFC1-CB91-481E-9807-1860135A87DC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8C440103-5C4E-052E-80B5-7912AAB96D37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39A3CD9-E3F7-EABD-B9C8-5F9843FAEB9A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D972643-38F7-BD51-9AC0-DC4260892F91}"/>
                </a:ext>
              </a:extLst>
            </p:cNvPr>
            <p:cNvGrpSpPr/>
            <p:nvPr/>
          </p:nvGrpSpPr>
          <p:grpSpPr>
            <a:xfrm>
              <a:off x="11322008" y="-70777"/>
              <a:ext cx="1105748" cy="610740"/>
              <a:chOff x="1296266" y="760387"/>
              <a:chExt cx="6551646" cy="3618683"/>
            </a:xfrm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993A9161-8816-8B9D-0EF1-61D5B35F9B79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D9A1DA3B-2C48-3287-B80D-ED0DFF492C25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41D43A49-495A-399D-6217-1219631815D5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2BEFCBE-04CE-FB68-7391-EC6722D8B43F}"/>
                </a:ext>
              </a:extLst>
            </p:cNvPr>
            <p:cNvGrpSpPr/>
            <p:nvPr/>
          </p:nvGrpSpPr>
          <p:grpSpPr>
            <a:xfrm>
              <a:off x="11322008" y="3238372"/>
              <a:ext cx="1105748" cy="610740"/>
              <a:chOff x="1296266" y="760387"/>
              <a:chExt cx="6551646" cy="3618683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056CE74-63D7-4801-354D-1CF30A432F36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9F60D714-7D41-41E1-A79D-657A9E7C514B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A50807D5-C3EE-97E1-F43F-24FD579BCDB7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4F8AA1A-8106-829C-E164-F12562FE1498}"/>
                </a:ext>
              </a:extLst>
            </p:cNvPr>
            <p:cNvGrpSpPr/>
            <p:nvPr/>
          </p:nvGrpSpPr>
          <p:grpSpPr>
            <a:xfrm>
              <a:off x="12081770" y="760552"/>
              <a:ext cx="1105748" cy="610740"/>
              <a:chOff x="1296266" y="760387"/>
              <a:chExt cx="6551646" cy="3618683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570306E-F2B1-229C-F0C4-8872A6502062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67081394-2F41-BD50-0E5D-8761D481FA24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FD7A813-7FFD-B8F2-8B81-CE29E495DC00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B343647-A8C1-8F87-A87F-4BDFEC418652}"/>
                </a:ext>
              </a:extLst>
            </p:cNvPr>
            <p:cNvGrpSpPr/>
            <p:nvPr/>
          </p:nvGrpSpPr>
          <p:grpSpPr>
            <a:xfrm>
              <a:off x="11322008" y="4916760"/>
              <a:ext cx="1105748" cy="610740"/>
              <a:chOff x="1296266" y="760387"/>
              <a:chExt cx="6551646" cy="3618683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89EAA59-B45D-583C-367B-DA76708DCC5B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15D1F24F-1B26-8D7E-4A9A-A333008431E4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1B1E30C-F450-F734-66FB-333F944D10BD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C60ECEB-E56D-22ED-4374-6DA071852A50}"/>
                </a:ext>
              </a:extLst>
            </p:cNvPr>
            <p:cNvGrpSpPr/>
            <p:nvPr/>
          </p:nvGrpSpPr>
          <p:grpSpPr>
            <a:xfrm>
              <a:off x="12081770" y="2450203"/>
              <a:ext cx="1105748" cy="610740"/>
              <a:chOff x="1296266" y="760387"/>
              <a:chExt cx="6551646" cy="3618683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FF86BD46-30B6-9CA2-64D3-0893D26A876D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752B2154-017A-B50E-D814-64C7F846C0C1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1A2F1777-503B-E52D-7481-354F10B4FFD6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2979C75-79F8-5183-E7A8-8667628DD2CF}"/>
                </a:ext>
              </a:extLst>
            </p:cNvPr>
            <p:cNvGrpSpPr/>
            <p:nvPr/>
          </p:nvGrpSpPr>
          <p:grpSpPr>
            <a:xfrm>
              <a:off x="12081770" y="4094921"/>
              <a:ext cx="1105748" cy="610740"/>
              <a:chOff x="1296266" y="760387"/>
              <a:chExt cx="6551646" cy="3618683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C84D99B-23DB-8418-9B44-49A7C851C4C0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CF3D74E-12C3-38AB-664B-042B2D4A5314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F573E38C-732B-EA9E-7D33-7B8B986F3876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</p:grp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DA785429-9DCB-5346-3890-CBF617E95F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816" y="3013649"/>
            <a:ext cx="8346301" cy="788987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chemeClr val="bg1"/>
                </a:solidFill>
                <a:latin typeface="+mj-lt"/>
              </a:defRPr>
            </a:lvl1pPr>
            <a:lvl2pPr>
              <a:defRPr sz="4400" b="1">
                <a:solidFill>
                  <a:schemeClr val="bg1"/>
                </a:solidFill>
                <a:latin typeface="+mj-lt"/>
              </a:defRPr>
            </a:lvl2pPr>
            <a:lvl3pPr>
              <a:defRPr sz="4400" b="1">
                <a:solidFill>
                  <a:schemeClr val="bg1"/>
                </a:solidFill>
                <a:latin typeface="+mj-lt"/>
              </a:defRPr>
            </a:lvl3pPr>
            <a:lvl4pPr>
              <a:defRPr sz="4400" b="1">
                <a:solidFill>
                  <a:schemeClr val="bg1"/>
                </a:solidFill>
                <a:latin typeface="+mj-lt"/>
              </a:defRPr>
            </a:lvl4pPr>
            <a:lvl5pPr>
              <a:defRPr sz="44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1160B1C-4092-683F-5318-49E842B949EB}"/>
              </a:ext>
            </a:extLst>
          </p:cNvPr>
          <p:cNvCxnSpPr>
            <a:cxnSpLocks/>
          </p:cNvCxnSpPr>
          <p:nvPr userDrawn="1"/>
        </p:nvCxnSpPr>
        <p:spPr>
          <a:xfrm>
            <a:off x="-467741" y="3922776"/>
            <a:ext cx="4948301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4" name="Google Shape;39;p9">
            <a:extLst>
              <a:ext uri="{FF2B5EF4-FFF2-40B4-BE49-F238E27FC236}">
                <a16:creationId xmlns:a16="http://schemas.microsoft.com/office/drawing/2014/main" id="{A5F0EE1F-9655-93DF-3048-C67BE13D772D}"/>
              </a:ext>
            </a:extLst>
          </p:cNvPr>
          <p:cNvSpPr txBox="1"/>
          <p:nvPr userDrawn="1"/>
        </p:nvSpPr>
        <p:spPr>
          <a:xfrm>
            <a:off x="3925400" y="6459100"/>
            <a:ext cx="4341200" cy="4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chemeClr val="dk1"/>
              </a:buClr>
              <a:buSzPts val="3600"/>
            </a:pPr>
            <a:r>
              <a:rPr lang="en-US" sz="1067" dirty="0">
                <a:solidFill>
                  <a:schemeClr val="bg1">
                    <a:lumMod val="50000"/>
                  </a:schemeClr>
                </a:solidFill>
              </a:rPr>
              <a:t>© 2026 MetaSource, LLC</a:t>
            </a:r>
            <a:endParaRPr lang="en-US" sz="1067" dirty="0">
              <a:solidFill>
                <a:schemeClr val="bg1">
                  <a:lumMod val="50000"/>
                </a:schemeClr>
              </a:solidFill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176273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 preserve="1" userDrawn="1">
  <p:cSld name="1_Custom Layout 1">
    <p:bg>
      <p:bgPr>
        <a:solidFill>
          <a:schemeClr val="bg2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4ED9A19F-B04F-CCF2-2F66-25EFA04DB23A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7D4B1EC-3427-8254-E620-DF7E95548EDF}"/>
              </a:ext>
            </a:extLst>
          </p:cNvPr>
          <p:cNvGrpSpPr/>
          <p:nvPr userDrawn="1"/>
        </p:nvGrpSpPr>
        <p:grpSpPr>
          <a:xfrm>
            <a:off x="6841818" y="-137452"/>
            <a:ext cx="6126625" cy="5598277"/>
            <a:chOff x="7060893" y="-70777"/>
            <a:chExt cx="6126625" cy="559827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3A928DF-2E84-C5B3-FA01-723C589B45FA}"/>
                </a:ext>
              </a:extLst>
            </p:cNvPr>
            <p:cNvGrpSpPr/>
            <p:nvPr/>
          </p:nvGrpSpPr>
          <p:grpSpPr>
            <a:xfrm>
              <a:off x="10631063" y="2450203"/>
              <a:ext cx="1105748" cy="610740"/>
              <a:chOff x="1296266" y="760387"/>
              <a:chExt cx="6551646" cy="3618683"/>
            </a:xfrm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5D5F59F5-FAB6-A583-884E-0DDAC99697BA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F9F0C20-2F7F-2965-E5BC-E9AD6B9C6AED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28A64405-936D-B591-0716-3D90CB65B886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F7865C1-8BC5-6AD3-D388-BD8B59493FD9}"/>
                </a:ext>
              </a:extLst>
            </p:cNvPr>
            <p:cNvGrpSpPr/>
            <p:nvPr/>
          </p:nvGrpSpPr>
          <p:grpSpPr>
            <a:xfrm>
              <a:off x="10643295" y="760552"/>
              <a:ext cx="1105748" cy="610740"/>
              <a:chOff x="1296266" y="760387"/>
              <a:chExt cx="6551646" cy="3618683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F446A6D1-4A7B-6324-D642-BADE2618AF46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A40CD5C-E282-5F0D-B911-566CA4F2700E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73EC48C2-2616-3295-A74C-1909DEC59B9F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5403D57-2369-9B00-41DF-90CD98B81261}"/>
                </a:ext>
              </a:extLst>
            </p:cNvPr>
            <p:cNvGrpSpPr/>
            <p:nvPr/>
          </p:nvGrpSpPr>
          <p:grpSpPr>
            <a:xfrm>
              <a:off x="10652053" y="4094921"/>
              <a:ext cx="1105748" cy="610740"/>
              <a:chOff x="1296266" y="760387"/>
              <a:chExt cx="6551646" cy="3618683"/>
            </a:xfrm>
          </p:grpSpPr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2C59AE57-0D69-FCE5-236A-FEA26202F169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666083B0-565B-D06B-173A-906289C76594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77B6C7B0-AB88-F837-0B76-B9916F87DBA3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D35EDD8-290A-ECC0-7925-247062583F7F}"/>
                </a:ext>
              </a:extLst>
            </p:cNvPr>
            <p:cNvGrpSpPr/>
            <p:nvPr/>
          </p:nvGrpSpPr>
          <p:grpSpPr>
            <a:xfrm>
              <a:off x="8481265" y="-70777"/>
              <a:ext cx="1105748" cy="610740"/>
              <a:chOff x="1296266" y="760387"/>
              <a:chExt cx="6551646" cy="3618683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1C8A73E-9A5E-ACAD-654A-FC8EA6A19446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B817E691-646F-FA11-D2E8-DC5E495A2BB0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D78210C6-F548-2B7F-4536-6CCB81B41AD8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14C118D-D6B4-D762-B488-211A41DDB7F1}"/>
                </a:ext>
              </a:extLst>
            </p:cNvPr>
            <p:cNvGrpSpPr/>
            <p:nvPr/>
          </p:nvGrpSpPr>
          <p:grpSpPr>
            <a:xfrm>
              <a:off x="11322008" y="1601962"/>
              <a:ext cx="1105748" cy="610740"/>
              <a:chOff x="1296266" y="760387"/>
              <a:chExt cx="6551646" cy="361868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987D2C55-8CD1-5CCB-7670-5AC811012931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5FBA586-7CD8-9814-17B1-B97543BDC26A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FA54B83-C429-8947-0177-99A03D647A7A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CF84DF5-9E6B-50E2-8E03-AB1645F0BFA4}"/>
                </a:ext>
              </a:extLst>
            </p:cNvPr>
            <p:cNvGrpSpPr/>
            <p:nvPr/>
          </p:nvGrpSpPr>
          <p:grpSpPr>
            <a:xfrm>
              <a:off x="8460287" y="1601962"/>
              <a:ext cx="1105748" cy="610740"/>
              <a:chOff x="1296266" y="760387"/>
              <a:chExt cx="6551646" cy="3618683"/>
            </a:xfrm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90300770-4CD0-0431-7C89-FDCB6FBC6E55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32C162E-DC5B-C5E2-1841-C38E275F5372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B1EDA935-6E00-E91F-FE92-2BA34160CEB7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AE1BEDC-47EA-0C58-E5C0-6301CFE0F20E}"/>
                </a:ext>
              </a:extLst>
            </p:cNvPr>
            <p:cNvGrpSpPr/>
            <p:nvPr/>
          </p:nvGrpSpPr>
          <p:grpSpPr>
            <a:xfrm>
              <a:off x="9192589" y="2450203"/>
              <a:ext cx="1105748" cy="610740"/>
              <a:chOff x="1296266" y="760387"/>
              <a:chExt cx="6551646" cy="3618683"/>
            </a:xfrm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4C995281-74B6-7EE1-F156-7C94244A469A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BE270B0A-5942-8B2E-DF91-2FC91A28BF01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8B84D9D9-6A75-BD1C-9D7A-D17071AC06CA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FF0F645-FE4B-30F7-584D-0388EEA4E990}"/>
                </a:ext>
              </a:extLst>
            </p:cNvPr>
            <p:cNvGrpSpPr/>
            <p:nvPr/>
          </p:nvGrpSpPr>
          <p:grpSpPr>
            <a:xfrm>
              <a:off x="9192589" y="760552"/>
              <a:ext cx="1105748" cy="610740"/>
              <a:chOff x="1296266" y="760387"/>
              <a:chExt cx="6551646" cy="3618683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2EA7E8F8-12CE-277C-8491-A646C305CB62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1450A3FF-5130-A990-EC0A-C2F8EC7313A5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78D013EB-7C81-3399-5235-1EC3C598EE73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34D4188-D20C-54DC-0170-E2C2ED1173F6}"/>
                </a:ext>
              </a:extLst>
            </p:cNvPr>
            <p:cNvGrpSpPr/>
            <p:nvPr/>
          </p:nvGrpSpPr>
          <p:grpSpPr>
            <a:xfrm>
              <a:off x="9901637" y="-70777"/>
              <a:ext cx="1105748" cy="610740"/>
              <a:chOff x="1296266" y="760387"/>
              <a:chExt cx="6551646" cy="3618683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303DBE1F-5996-2AE9-C787-02E32E5E3976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C840487-B637-DDA9-A9B8-D84A8ABCCE97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A990E598-16C9-50E5-FE89-4D1B81F61D5E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D9D6967-5FD1-37DB-9C63-392DD4825135}"/>
                </a:ext>
              </a:extLst>
            </p:cNvPr>
            <p:cNvGrpSpPr/>
            <p:nvPr/>
          </p:nvGrpSpPr>
          <p:grpSpPr>
            <a:xfrm>
              <a:off x="7060893" y="-70777"/>
              <a:ext cx="1105748" cy="610740"/>
              <a:chOff x="1296266" y="760387"/>
              <a:chExt cx="6551646" cy="3618683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DA5A096B-C8F4-2E8E-9EEF-2D83219B3855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D8903CC4-CC7B-201F-1D23-2744B6A9375E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1D03E707-BCFC-6C26-8287-4A17295FA4A2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1EC4C3C-2B62-C9FA-F59B-694823442FEE}"/>
                </a:ext>
              </a:extLst>
            </p:cNvPr>
            <p:cNvGrpSpPr/>
            <p:nvPr/>
          </p:nvGrpSpPr>
          <p:grpSpPr>
            <a:xfrm>
              <a:off x="9891148" y="1601962"/>
              <a:ext cx="1105748" cy="610740"/>
              <a:chOff x="1296266" y="760387"/>
              <a:chExt cx="6551646" cy="3618683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3AADD99E-A01D-33B5-47CF-4B1462B71ED7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D5E1CAA-F8A5-6F4B-4ADA-289A0C7CA8ED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5C7A7044-5F8C-20A5-0FEE-BB1FCCA4E541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B886E29-B3F2-C4C3-3B2A-FC8F61E79342}"/>
                </a:ext>
              </a:extLst>
            </p:cNvPr>
            <p:cNvGrpSpPr/>
            <p:nvPr/>
          </p:nvGrpSpPr>
          <p:grpSpPr>
            <a:xfrm>
              <a:off x="7766347" y="760552"/>
              <a:ext cx="1105748" cy="610740"/>
              <a:chOff x="1296266" y="760387"/>
              <a:chExt cx="6551646" cy="3618683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24C514B-A7F0-01AD-84BA-68FB7359E605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21664AD-8257-1615-F574-7336A63FEBB8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5319303F-F2C2-AEB8-1EBD-DBBA5F38F1AC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E807B55-D32A-A98B-E046-3D5B02A7D379}"/>
                </a:ext>
              </a:extLst>
            </p:cNvPr>
            <p:cNvGrpSpPr/>
            <p:nvPr/>
          </p:nvGrpSpPr>
          <p:grpSpPr>
            <a:xfrm>
              <a:off x="9866452" y="3255684"/>
              <a:ext cx="1105748" cy="610740"/>
              <a:chOff x="1296266" y="760387"/>
              <a:chExt cx="6551646" cy="361868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D615AFC1-CB91-481E-9807-1860135A87DC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8C440103-5C4E-052E-80B5-7912AAB96D37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39A3CD9-E3F7-EABD-B9C8-5F9843FAEB9A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D972643-38F7-BD51-9AC0-DC4260892F91}"/>
                </a:ext>
              </a:extLst>
            </p:cNvPr>
            <p:cNvGrpSpPr/>
            <p:nvPr/>
          </p:nvGrpSpPr>
          <p:grpSpPr>
            <a:xfrm>
              <a:off x="11322008" y="-70777"/>
              <a:ext cx="1105748" cy="610740"/>
              <a:chOff x="1296266" y="760387"/>
              <a:chExt cx="6551646" cy="3618683"/>
            </a:xfrm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993A9161-8816-8B9D-0EF1-61D5B35F9B79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D9A1DA3B-2C48-3287-B80D-ED0DFF492C25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41D43A49-495A-399D-6217-1219631815D5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2BEFCBE-04CE-FB68-7391-EC6722D8B43F}"/>
                </a:ext>
              </a:extLst>
            </p:cNvPr>
            <p:cNvGrpSpPr/>
            <p:nvPr/>
          </p:nvGrpSpPr>
          <p:grpSpPr>
            <a:xfrm>
              <a:off x="11322008" y="3238372"/>
              <a:ext cx="1105748" cy="610740"/>
              <a:chOff x="1296266" y="760387"/>
              <a:chExt cx="6551646" cy="3618683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056CE74-63D7-4801-354D-1CF30A432F36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9F60D714-7D41-41E1-A79D-657A9E7C514B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A50807D5-C3EE-97E1-F43F-24FD579BCDB7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4F8AA1A-8106-829C-E164-F12562FE1498}"/>
                </a:ext>
              </a:extLst>
            </p:cNvPr>
            <p:cNvGrpSpPr/>
            <p:nvPr/>
          </p:nvGrpSpPr>
          <p:grpSpPr>
            <a:xfrm>
              <a:off x="12081770" y="760552"/>
              <a:ext cx="1105748" cy="610740"/>
              <a:chOff x="1296266" y="760387"/>
              <a:chExt cx="6551646" cy="3618683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570306E-F2B1-229C-F0C4-8872A6502062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67081394-2F41-BD50-0E5D-8761D481FA24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FD7A813-7FFD-B8F2-8B81-CE29E495DC00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B343647-A8C1-8F87-A87F-4BDFEC418652}"/>
                </a:ext>
              </a:extLst>
            </p:cNvPr>
            <p:cNvGrpSpPr/>
            <p:nvPr/>
          </p:nvGrpSpPr>
          <p:grpSpPr>
            <a:xfrm>
              <a:off x="11322008" y="4916760"/>
              <a:ext cx="1105748" cy="610740"/>
              <a:chOff x="1296266" y="760387"/>
              <a:chExt cx="6551646" cy="3618683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89EAA59-B45D-583C-367B-DA76708DCC5B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15D1F24F-1B26-8D7E-4A9A-A333008431E4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1B1E30C-F450-F734-66FB-333F944D10BD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C60ECEB-E56D-22ED-4374-6DA071852A50}"/>
                </a:ext>
              </a:extLst>
            </p:cNvPr>
            <p:cNvGrpSpPr/>
            <p:nvPr/>
          </p:nvGrpSpPr>
          <p:grpSpPr>
            <a:xfrm>
              <a:off x="12081770" y="2450203"/>
              <a:ext cx="1105748" cy="610740"/>
              <a:chOff x="1296266" y="760387"/>
              <a:chExt cx="6551646" cy="3618683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FF86BD46-30B6-9CA2-64D3-0893D26A876D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752B2154-017A-B50E-D814-64C7F846C0C1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1A2F1777-503B-E52D-7481-354F10B4FFD6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2979C75-79F8-5183-E7A8-8667628DD2CF}"/>
                </a:ext>
              </a:extLst>
            </p:cNvPr>
            <p:cNvGrpSpPr/>
            <p:nvPr/>
          </p:nvGrpSpPr>
          <p:grpSpPr>
            <a:xfrm>
              <a:off x="12081770" y="4094921"/>
              <a:ext cx="1105748" cy="610740"/>
              <a:chOff x="1296266" y="760387"/>
              <a:chExt cx="6551646" cy="3618683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C84D99B-23DB-8418-9B44-49A7C851C4C0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CF3D74E-12C3-38AB-664B-042B2D4A5314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F573E38C-732B-EA9E-7D33-7B8B986F3876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</p:grpSp>
      <p:sp>
        <p:nvSpPr>
          <p:cNvPr id="3" name="Google Shape;39;p9">
            <a:extLst>
              <a:ext uri="{FF2B5EF4-FFF2-40B4-BE49-F238E27FC236}">
                <a16:creationId xmlns:a16="http://schemas.microsoft.com/office/drawing/2014/main" id="{B6C816D1-FFE4-CF64-97EC-46239DB58C7D}"/>
              </a:ext>
            </a:extLst>
          </p:cNvPr>
          <p:cNvSpPr txBox="1"/>
          <p:nvPr userDrawn="1"/>
        </p:nvSpPr>
        <p:spPr>
          <a:xfrm>
            <a:off x="3925400" y="6459100"/>
            <a:ext cx="4341200" cy="4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chemeClr val="dk1"/>
              </a:buClr>
              <a:buSzPts val="3600"/>
            </a:pPr>
            <a:r>
              <a:rPr lang="en-US" sz="1067" dirty="0">
                <a:solidFill>
                  <a:schemeClr val="bg1">
                    <a:lumMod val="50000"/>
                  </a:schemeClr>
                </a:solidFill>
              </a:rPr>
              <a:t>© 2026 MetaSource, LLC</a:t>
            </a:r>
            <a:endParaRPr lang="en-US" sz="1067" dirty="0">
              <a:solidFill>
                <a:schemeClr val="bg1">
                  <a:lumMod val="50000"/>
                </a:schemeClr>
              </a:solidFill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258586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 1 2" preserve="1">
  <p:cSld name="10_Layout 1 2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FE43566-CB64-517F-BD06-28B90CCB3D5B}"/>
              </a:ext>
            </a:extLst>
          </p:cNvPr>
          <p:cNvGrpSpPr/>
          <p:nvPr userDrawn="1"/>
        </p:nvGrpSpPr>
        <p:grpSpPr>
          <a:xfrm>
            <a:off x="-55877" y="1911305"/>
            <a:ext cx="1105748" cy="610740"/>
            <a:chOff x="1296266" y="760387"/>
            <a:chExt cx="6551646" cy="3618683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D47A67B-96EB-AAC2-C019-BD9F0CB82897}"/>
                </a:ext>
              </a:extLst>
            </p:cNvPr>
            <p:cNvSpPr/>
            <p:nvPr/>
          </p:nvSpPr>
          <p:spPr>
            <a:xfrm>
              <a:off x="4800535" y="760387"/>
              <a:ext cx="1744160" cy="2969377"/>
            </a:xfrm>
            <a:custGeom>
              <a:avLst/>
              <a:gdLst>
                <a:gd name="connsiteX0" fmla="*/ 379064 w 1744160"/>
                <a:gd name="connsiteY0" fmla="*/ 85528 h 2969377"/>
                <a:gd name="connsiteX1" fmla="*/ 254 w 1744160"/>
                <a:gd name="connsiteY1" fmla="*/ 239737 h 2969377"/>
                <a:gd name="connsiteX2" fmla="*/ 1207072 w 1744160"/>
                <a:gd name="connsiteY2" fmla="*/ 2594222 h 2969377"/>
                <a:gd name="connsiteX3" fmla="*/ 1479296 w 1744160"/>
                <a:gd name="connsiteY3" fmla="*/ 1671536 h 2969377"/>
                <a:gd name="connsiteX4" fmla="*/ 379064 w 1744160"/>
                <a:gd name="connsiteY4" fmla="*/ 85528 h 29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4160" h="2969377">
                  <a:moveTo>
                    <a:pt x="379064" y="85528"/>
                  </a:moveTo>
                  <a:cubicBezTo>
                    <a:pt x="379064" y="85528"/>
                    <a:pt x="-11366" y="-186506"/>
                    <a:pt x="254" y="239737"/>
                  </a:cubicBezTo>
                  <a:cubicBezTo>
                    <a:pt x="11875" y="665981"/>
                    <a:pt x="272479" y="1482179"/>
                    <a:pt x="1207072" y="2594222"/>
                  </a:cubicBezTo>
                  <a:cubicBezTo>
                    <a:pt x="2141665" y="3706266"/>
                    <a:pt x="1597597" y="2026247"/>
                    <a:pt x="1479296" y="1671536"/>
                  </a:cubicBezTo>
                  <a:cubicBezTo>
                    <a:pt x="1360996" y="1316825"/>
                    <a:pt x="1112584" y="440429"/>
                    <a:pt x="379064" y="85528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A0395AA-9377-6FFE-9956-107D70E04064}"/>
                </a:ext>
              </a:extLst>
            </p:cNvPr>
            <p:cNvSpPr/>
            <p:nvPr/>
          </p:nvSpPr>
          <p:spPr>
            <a:xfrm>
              <a:off x="1296266" y="1165479"/>
              <a:ext cx="4235621" cy="3213591"/>
            </a:xfrm>
            <a:custGeom>
              <a:avLst/>
              <a:gdLst>
                <a:gd name="connsiteX0" fmla="*/ 2372 w 4235621"/>
                <a:gd name="connsiteY0" fmla="*/ 1928812 h 3213591"/>
                <a:gd name="connsiteX1" fmla="*/ 286312 w 4235621"/>
                <a:gd name="connsiteY1" fmla="*/ 1372553 h 3213591"/>
                <a:gd name="connsiteX2" fmla="*/ 2250367 w 4235621"/>
                <a:gd name="connsiteY2" fmla="*/ 0 h 3213591"/>
                <a:gd name="connsiteX3" fmla="*/ 3883333 w 4235621"/>
                <a:gd name="connsiteY3" fmla="*/ 1822228 h 3213591"/>
                <a:gd name="connsiteX4" fmla="*/ 4001539 w 4235621"/>
                <a:gd name="connsiteY4" fmla="*/ 3147536 h 3213591"/>
                <a:gd name="connsiteX5" fmla="*/ 2889304 w 4235621"/>
                <a:gd name="connsiteY5" fmla="*/ 1526572 h 3213591"/>
                <a:gd name="connsiteX6" fmla="*/ 1197283 w 4235621"/>
                <a:gd name="connsiteY6" fmla="*/ 1301496 h 3213591"/>
                <a:gd name="connsiteX7" fmla="*/ 2372 w 4235621"/>
                <a:gd name="connsiteY7" fmla="*/ 1928812 h 321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5621" h="3213591">
                  <a:moveTo>
                    <a:pt x="2372" y="1928812"/>
                  </a:moveTo>
                  <a:cubicBezTo>
                    <a:pt x="2372" y="1928812"/>
                    <a:pt x="-45253" y="1715738"/>
                    <a:pt x="286312" y="1372553"/>
                  </a:cubicBezTo>
                  <a:cubicBezTo>
                    <a:pt x="617877" y="1029367"/>
                    <a:pt x="1788976" y="0"/>
                    <a:pt x="2250367" y="0"/>
                  </a:cubicBezTo>
                  <a:cubicBezTo>
                    <a:pt x="2711758" y="0"/>
                    <a:pt x="3244206" y="378619"/>
                    <a:pt x="3883333" y="1822228"/>
                  </a:cubicBezTo>
                  <a:cubicBezTo>
                    <a:pt x="4522461" y="3265837"/>
                    <a:pt x="4119934" y="3312986"/>
                    <a:pt x="4001539" y="3147536"/>
                  </a:cubicBezTo>
                  <a:cubicBezTo>
                    <a:pt x="3883143" y="2982087"/>
                    <a:pt x="3398130" y="2011585"/>
                    <a:pt x="2889304" y="1526572"/>
                  </a:cubicBezTo>
                  <a:cubicBezTo>
                    <a:pt x="2380479" y="1041559"/>
                    <a:pt x="1647149" y="1076801"/>
                    <a:pt x="1197283" y="1301496"/>
                  </a:cubicBezTo>
                  <a:cubicBezTo>
                    <a:pt x="747417" y="1526191"/>
                    <a:pt x="14183" y="2212848"/>
                    <a:pt x="2372" y="1928812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429101B-9793-4912-47A0-E6718C67AD16}"/>
                </a:ext>
              </a:extLst>
            </p:cNvPr>
            <p:cNvSpPr/>
            <p:nvPr/>
          </p:nvSpPr>
          <p:spPr>
            <a:xfrm>
              <a:off x="6279935" y="1197676"/>
              <a:ext cx="1567977" cy="1556154"/>
            </a:xfrm>
            <a:custGeom>
              <a:avLst/>
              <a:gdLst>
                <a:gd name="connsiteX0" fmla="*/ 1490845 w 1567977"/>
                <a:gd name="connsiteY0" fmla="*/ 1553334 h 1556154"/>
                <a:gd name="connsiteX1" fmla="*/ 804568 w 1567977"/>
                <a:gd name="connsiteY1" fmla="*/ 1304827 h 1556154"/>
                <a:gd name="connsiteX2" fmla="*/ 23518 w 1567977"/>
                <a:gd name="connsiteY2" fmla="*/ 464912 h 1556154"/>
                <a:gd name="connsiteX3" fmla="*/ 520247 w 1567977"/>
                <a:gd name="connsiteY3" fmla="*/ 74387 h 1556154"/>
                <a:gd name="connsiteX4" fmla="*/ 1502560 w 1567977"/>
                <a:gd name="connsiteY4" fmla="*/ 1151188 h 1556154"/>
                <a:gd name="connsiteX5" fmla="*/ 1490845 w 1567977"/>
                <a:gd name="connsiteY5" fmla="*/ 1553334 h 155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7977" h="1556154">
                  <a:moveTo>
                    <a:pt x="1490845" y="1553334"/>
                  </a:moveTo>
                  <a:cubicBezTo>
                    <a:pt x="1490845" y="1553334"/>
                    <a:pt x="1324919" y="1600959"/>
                    <a:pt x="804568" y="1304827"/>
                  </a:cubicBezTo>
                  <a:cubicBezTo>
                    <a:pt x="284218" y="1008694"/>
                    <a:pt x="143914" y="918207"/>
                    <a:pt x="23518" y="464912"/>
                  </a:cubicBezTo>
                  <a:cubicBezTo>
                    <a:pt x="-96878" y="11617"/>
                    <a:pt x="271835" y="-91253"/>
                    <a:pt x="520247" y="74387"/>
                  </a:cubicBezTo>
                  <a:cubicBezTo>
                    <a:pt x="768659" y="240027"/>
                    <a:pt x="1407977" y="950020"/>
                    <a:pt x="1502560" y="1151188"/>
                  </a:cubicBezTo>
                  <a:cubicBezTo>
                    <a:pt x="1597143" y="1352356"/>
                    <a:pt x="1585618" y="1541428"/>
                    <a:pt x="1490845" y="1553334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C36A892-4A66-1C4F-A398-200812143953}"/>
              </a:ext>
            </a:extLst>
          </p:cNvPr>
          <p:cNvGrpSpPr/>
          <p:nvPr userDrawn="1"/>
        </p:nvGrpSpPr>
        <p:grpSpPr>
          <a:xfrm>
            <a:off x="-55877" y="3722990"/>
            <a:ext cx="1105748" cy="610740"/>
            <a:chOff x="1296266" y="760387"/>
            <a:chExt cx="6551646" cy="3618683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C97849A-5D9F-9118-6039-6AEDDE15FB68}"/>
                </a:ext>
              </a:extLst>
            </p:cNvPr>
            <p:cNvSpPr/>
            <p:nvPr/>
          </p:nvSpPr>
          <p:spPr>
            <a:xfrm>
              <a:off x="4800535" y="760387"/>
              <a:ext cx="1744160" cy="2969377"/>
            </a:xfrm>
            <a:custGeom>
              <a:avLst/>
              <a:gdLst>
                <a:gd name="connsiteX0" fmla="*/ 379064 w 1744160"/>
                <a:gd name="connsiteY0" fmla="*/ 85528 h 2969377"/>
                <a:gd name="connsiteX1" fmla="*/ 254 w 1744160"/>
                <a:gd name="connsiteY1" fmla="*/ 239737 h 2969377"/>
                <a:gd name="connsiteX2" fmla="*/ 1207072 w 1744160"/>
                <a:gd name="connsiteY2" fmla="*/ 2594222 h 2969377"/>
                <a:gd name="connsiteX3" fmla="*/ 1479296 w 1744160"/>
                <a:gd name="connsiteY3" fmla="*/ 1671536 h 2969377"/>
                <a:gd name="connsiteX4" fmla="*/ 379064 w 1744160"/>
                <a:gd name="connsiteY4" fmla="*/ 85528 h 29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4160" h="2969377">
                  <a:moveTo>
                    <a:pt x="379064" y="85528"/>
                  </a:moveTo>
                  <a:cubicBezTo>
                    <a:pt x="379064" y="85528"/>
                    <a:pt x="-11366" y="-186506"/>
                    <a:pt x="254" y="239737"/>
                  </a:cubicBezTo>
                  <a:cubicBezTo>
                    <a:pt x="11875" y="665981"/>
                    <a:pt x="272479" y="1482179"/>
                    <a:pt x="1207072" y="2594222"/>
                  </a:cubicBezTo>
                  <a:cubicBezTo>
                    <a:pt x="2141665" y="3706266"/>
                    <a:pt x="1597597" y="2026247"/>
                    <a:pt x="1479296" y="1671536"/>
                  </a:cubicBezTo>
                  <a:cubicBezTo>
                    <a:pt x="1360996" y="1316825"/>
                    <a:pt x="1112584" y="440429"/>
                    <a:pt x="379064" y="85528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57B79DD-A86B-E14A-C97E-8997ABDEBF44}"/>
                </a:ext>
              </a:extLst>
            </p:cNvPr>
            <p:cNvSpPr/>
            <p:nvPr/>
          </p:nvSpPr>
          <p:spPr>
            <a:xfrm>
              <a:off x="1296266" y="1165479"/>
              <a:ext cx="4235621" cy="3213591"/>
            </a:xfrm>
            <a:custGeom>
              <a:avLst/>
              <a:gdLst>
                <a:gd name="connsiteX0" fmla="*/ 2372 w 4235621"/>
                <a:gd name="connsiteY0" fmla="*/ 1928812 h 3213591"/>
                <a:gd name="connsiteX1" fmla="*/ 286312 w 4235621"/>
                <a:gd name="connsiteY1" fmla="*/ 1372553 h 3213591"/>
                <a:gd name="connsiteX2" fmla="*/ 2250367 w 4235621"/>
                <a:gd name="connsiteY2" fmla="*/ 0 h 3213591"/>
                <a:gd name="connsiteX3" fmla="*/ 3883333 w 4235621"/>
                <a:gd name="connsiteY3" fmla="*/ 1822228 h 3213591"/>
                <a:gd name="connsiteX4" fmla="*/ 4001539 w 4235621"/>
                <a:gd name="connsiteY4" fmla="*/ 3147536 h 3213591"/>
                <a:gd name="connsiteX5" fmla="*/ 2889304 w 4235621"/>
                <a:gd name="connsiteY5" fmla="*/ 1526572 h 3213591"/>
                <a:gd name="connsiteX6" fmla="*/ 1197283 w 4235621"/>
                <a:gd name="connsiteY6" fmla="*/ 1301496 h 3213591"/>
                <a:gd name="connsiteX7" fmla="*/ 2372 w 4235621"/>
                <a:gd name="connsiteY7" fmla="*/ 1928812 h 321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5621" h="3213591">
                  <a:moveTo>
                    <a:pt x="2372" y="1928812"/>
                  </a:moveTo>
                  <a:cubicBezTo>
                    <a:pt x="2372" y="1928812"/>
                    <a:pt x="-45253" y="1715738"/>
                    <a:pt x="286312" y="1372553"/>
                  </a:cubicBezTo>
                  <a:cubicBezTo>
                    <a:pt x="617877" y="1029367"/>
                    <a:pt x="1788976" y="0"/>
                    <a:pt x="2250367" y="0"/>
                  </a:cubicBezTo>
                  <a:cubicBezTo>
                    <a:pt x="2711758" y="0"/>
                    <a:pt x="3244206" y="378619"/>
                    <a:pt x="3883333" y="1822228"/>
                  </a:cubicBezTo>
                  <a:cubicBezTo>
                    <a:pt x="4522461" y="3265837"/>
                    <a:pt x="4119934" y="3312986"/>
                    <a:pt x="4001539" y="3147536"/>
                  </a:cubicBezTo>
                  <a:cubicBezTo>
                    <a:pt x="3883143" y="2982087"/>
                    <a:pt x="3398130" y="2011585"/>
                    <a:pt x="2889304" y="1526572"/>
                  </a:cubicBezTo>
                  <a:cubicBezTo>
                    <a:pt x="2380479" y="1041559"/>
                    <a:pt x="1647149" y="1076801"/>
                    <a:pt x="1197283" y="1301496"/>
                  </a:cubicBezTo>
                  <a:cubicBezTo>
                    <a:pt x="747417" y="1526191"/>
                    <a:pt x="14183" y="2212848"/>
                    <a:pt x="2372" y="1928812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D0EB6D1-79CF-6F65-DADA-0B797FADBDC9}"/>
                </a:ext>
              </a:extLst>
            </p:cNvPr>
            <p:cNvSpPr/>
            <p:nvPr/>
          </p:nvSpPr>
          <p:spPr>
            <a:xfrm>
              <a:off x="6279935" y="1197676"/>
              <a:ext cx="1567977" cy="1556154"/>
            </a:xfrm>
            <a:custGeom>
              <a:avLst/>
              <a:gdLst>
                <a:gd name="connsiteX0" fmla="*/ 1490845 w 1567977"/>
                <a:gd name="connsiteY0" fmla="*/ 1553334 h 1556154"/>
                <a:gd name="connsiteX1" fmla="*/ 804568 w 1567977"/>
                <a:gd name="connsiteY1" fmla="*/ 1304827 h 1556154"/>
                <a:gd name="connsiteX2" fmla="*/ 23518 w 1567977"/>
                <a:gd name="connsiteY2" fmla="*/ 464912 h 1556154"/>
                <a:gd name="connsiteX3" fmla="*/ 520247 w 1567977"/>
                <a:gd name="connsiteY3" fmla="*/ 74387 h 1556154"/>
                <a:gd name="connsiteX4" fmla="*/ 1502560 w 1567977"/>
                <a:gd name="connsiteY4" fmla="*/ 1151188 h 1556154"/>
                <a:gd name="connsiteX5" fmla="*/ 1490845 w 1567977"/>
                <a:gd name="connsiteY5" fmla="*/ 1553334 h 155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7977" h="1556154">
                  <a:moveTo>
                    <a:pt x="1490845" y="1553334"/>
                  </a:moveTo>
                  <a:cubicBezTo>
                    <a:pt x="1490845" y="1553334"/>
                    <a:pt x="1324919" y="1600959"/>
                    <a:pt x="804568" y="1304827"/>
                  </a:cubicBezTo>
                  <a:cubicBezTo>
                    <a:pt x="284218" y="1008694"/>
                    <a:pt x="143914" y="918207"/>
                    <a:pt x="23518" y="464912"/>
                  </a:cubicBezTo>
                  <a:cubicBezTo>
                    <a:pt x="-96878" y="11617"/>
                    <a:pt x="271835" y="-91253"/>
                    <a:pt x="520247" y="74387"/>
                  </a:cubicBezTo>
                  <a:cubicBezTo>
                    <a:pt x="768659" y="240027"/>
                    <a:pt x="1407977" y="950020"/>
                    <a:pt x="1502560" y="1151188"/>
                  </a:cubicBezTo>
                  <a:cubicBezTo>
                    <a:pt x="1597143" y="1352356"/>
                    <a:pt x="1585618" y="1541428"/>
                    <a:pt x="1490845" y="1553334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3EEDE5-79F9-06F5-C6E7-7B18585902CF}"/>
              </a:ext>
            </a:extLst>
          </p:cNvPr>
          <p:cNvGrpSpPr/>
          <p:nvPr userDrawn="1"/>
        </p:nvGrpSpPr>
        <p:grpSpPr>
          <a:xfrm>
            <a:off x="-55877" y="5547594"/>
            <a:ext cx="1105748" cy="610740"/>
            <a:chOff x="1296266" y="760387"/>
            <a:chExt cx="6551646" cy="361868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58DE6B1-0377-FB07-1F7B-D2064D6A74F6}"/>
                </a:ext>
              </a:extLst>
            </p:cNvPr>
            <p:cNvSpPr/>
            <p:nvPr/>
          </p:nvSpPr>
          <p:spPr>
            <a:xfrm>
              <a:off x="4800535" y="760387"/>
              <a:ext cx="1744160" cy="2969377"/>
            </a:xfrm>
            <a:custGeom>
              <a:avLst/>
              <a:gdLst>
                <a:gd name="connsiteX0" fmla="*/ 379064 w 1744160"/>
                <a:gd name="connsiteY0" fmla="*/ 85528 h 2969377"/>
                <a:gd name="connsiteX1" fmla="*/ 254 w 1744160"/>
                <a:gd name="connsiteY1" fmla="*/ 239737 h 2969377"/>
                <a:gd name="connsiteX2" fmla="*/ 1207072 w 1744160"/>
                <a:gd name="connsiteY2" fmla="*/ 2594222 h 2969377"/>
                <a:gd name="connsiteX3" fmla="*/ 1479296 w 1744160"/>
                <a:gd name="connsiteY3" fmla="*/ 1671536 h 2969377"/>
                <a:gd name="connsiteX4" fmla="*/ 379064 w 1744160"/>
                <a:gd name="connsiteY4" fmla="*/ 85528 h 29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4160" h="2969377">
                  <a:moveTo>
                    <a:pt x="379064" y="85528"/>
                  </a:moveTo>
                  <a:cubicBezTo>
                    <a:pt x="379064" y="85528"/>
                    <a:pt x="-11366" y="-186506"/>
                    <a:pt x="254" y="239737"/>
                  </a:cubicBezTo>
                  <a:cubicBezTo>
                    <a:pt x="11875" y="665981"/>
                    <a:pt x="272479" y="1482179"/>
                    <a:pt x="1207072" y="2594222"/>
                  </a:cubicBezTo>
                  <a:cubicBezTo>
                    <a:pt x="2141665" y="3706266"/>
                    <a:pt x="1597597" y="2026247"/>
                    <a:pt x="1479296" y="1671536"/>
                  </a:cubicBezTo>
                  <a:cubicBezTo>
                    <a:pt x="1360996" y="1316825"/>
                    <a:pt x="1112584" y="440429"/>
                    <a:pt x="379064" y="85528"/>
                  </a:cubicBezTo>
                  <a:close/>
                </a:path>
              </a:pathLst>
            </a:custGeom>
            <a:noFill/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4ED47F7-8CD7-F4E7-A28E-40A714694671}"/>
                </a:ext>
              </a:extLst>
            </p:cNvPr>
            <p:cNvSpPr/>
            <p:nvPr/>
          </p:nvSpPr>
          <p:spPr>
            <a:xfrm>
              <a:off x="1296266" y="1165479"/>
              <a:ext cx="4235621" cy="3213591"/>
            </a:xfrm>
            <a:custGeom>
              <a:avLst/>
              <a:gdLst>
                <a:gd name="connsiteX0" fmla="*/ 2372 w 4235621"/>
                <a:gd name="connsiteY0" fmla="*/ 1928812 h 3213591"/>
                <a:gd name="connsiteX1" fmla="*/ 286312 w 4235621"/>
                <a:gd name="connsiteY1" fmla="*/ 1372553 h 3213591"/>
                <a:gd name="connsiteX2" fmla="*/ 2250367 w 4235621"/>
                <a:gd name="connsiteY2" fmla="*/ 0 h 3213591"/>
                <a:gd name="connsiteX3" fmla="*/ 3883333 w 4235621"/>
                <a:gd name="connsiteY3" fmla="*/ 1822228 h 3213591"/>
                <a:gd name="connsiteX4" fmla="*/ 4001539 w 4235621"/>
                <a:gd name="connsiteY4" fmla="*/ 3147536 h 3213591"/>
                <a:gd name="connsiteX5" fmla="*/ 2889304 w 4235621"/>
                <a:gd name="connsiteY5" fmla="*/ 1526572 h 3213591"/>
                <a:gd name="connsiteX6" fmla="*/ 1197283 w 4235621"/>
                <a:gd name="connsiteY6" fmla="*/ 1301496 h 3213591"/>
                <a:gd name="connsiteX7" fmla="*/ 2372 w 4235621"/>
                <a:gd name="connsiteY7" fmla="*/ 1928812 h 321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5621" h="3213591">
                  <a:moveTo>
                    <a:pt x="2372" y="1928812"/>
                  </a:moveTo>
                  <a:cubicBezTo>
                    <a:pt x="2372" y="1928812"/>
                    <a:pt x="-45253" y="1715738"/>
                    <a:pt x="286312" y="1372553"/>
                  </a:cubicBezTo>
                  <a:cubicBezTo>
                    <a:pt x="617877" y="1029367"/>
                    <a:pt x="1788976" y="0"/>
                    <a:pt x="2250367" y="0"/>
                  </a:cubicBezTo>
                  <a:cubicBezTo>
                    <a:pt x="2711758" y="0"/>
                    <a:pt x="3244206" y="378619"/>
                    <a:pt x="3883333" y="1822228"/>
                  </a:cubicBezTo>
                  <a:cubicBezTo>
                    <a:pt x="4522461" y="3265837"/>
                    <a:pt x="4119934" y="3312986"/>
                    <a:pt x="4001539" y="3147536"/>
                  </a:cubicBezTo>
                  <a:cubicBezTo>
                    <a:pt x="3883143" y="2982087"/>
                    <a:pt x="3398130" y="2011585"/>
                    <a:pt x="2889304" y="1526572"/>
                  </a:cubicBezTo>
                  <a:cubicBezTo>
                    <a:pt x="2380479" y="1041559"/>
                    <a:pt x="1647149" y="1076801"/>
                    <a:pt x="1197283" y="1301496"/>
                  </a:cubicBezTo>
                  <a:cubicBezTo>
                    <a:pt x="747417" y="1526191"/>
                    <a:pt x="14183" y="2212848"/>
                    <a:pt x="2372" y="1928812"/>
                  </a:cubicBezTo>
                  <a:close/>
                </a:path>
              </a:pathLst>
            </a:custGeom>
            <a:noFill/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26F3678-9C77-A179-6971-43DFC06140C8}"/>
                </a:ext>
              </a:extLst>
            </p:cNvPr>
            <p:cNvSpPr/>
            <p:nvPr/>
          </p:nvSpPr>
          <p:spPr>
            <a:xfrm>
              <a:off x="6279935" y="1197676"/>
              <a:ext cx="1567977" cy="1556154"/>
            </a:xfrm>
            <a:custGeom>
              <a:avLst/>
              <a:gdLst>
                <a:gd name="connsiteX0" fmla="*/ 1490845 w 1567977"/>
                <a:gd name="connsiteY0" fmla="*/ 1553334 h 1556154"/>
                <a:gd name="connsiteX1" fmla="*/ 804568 w 1567977"/>
                <a:gd name="connsiteY1" fmla="*/ 1304827 h 1556154"/>
                <a:gd name="connsiteX2" fmla="*/ 23518 w 1567977"/>
                <a:gd name="connsiteY2" fmla="*/ 464912 h 1556154"/>
                <a:gd name="connsiteX3" fmla="*/ 520247 w 1567977"/>
                <a:gd name="connsiteY3" fmla="*/ 74387 h 1556154"/>
                <a:gd name="connsiteX4" fmla="*/ 1502560 w 1567977"/>
                <a:gd name="connsiteY4" fmla="*/ 1151188 h 1556154"/>
                <a:gd name="connsiteX5" fmla="*/ 1490845 w 1567977"/>
                <a:gd name="connsiteY5" fmla="*/ 1553334 h 155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7977" h="1556154">
                  <a:moveTo>
                    <a:pt x="1490845" y="1553334"/>
                  </a:moveTo>
                  <a:cubicBezTo>
                    <a:pt x="1490845" y="1553334"/>
                    <a:pt x="1324919" y="1600959"/>
                    <a:pt x="804568" y="1304827"/>
                  </a:cubicBezTo>
                  <a:cubicBezTo>
                    <a:pt x="284218" y="1008694"/>
                    <a:pt x="143914" y="918207"/>
                    <a:pt x="23518" y="464912"/>
                  </a:cubicBezTo>
                  <a:cubicBezTo>
                    <a:pt x="-96878" y="11617"/>
                    <a:pt x="271835" y="-91253"/>
                    <a:pt x="520247" y="74387"/>
                  </a:cubicBezTo>
                  <a:cubicBezTo>
                    <a:pt x="768659" y="240027"/>
                    <a:pt x="1407977" y="950020"/>
                    <a:pt x="1502560" y="1151188"/>
                  </a:cubicBezTo>
                  <a:cubicBezTo>
                    <a:pt x="1597143" y="1352356"/>
                    <a:pt x="1585618" y="1541428"/>
                    <a:pt x="1490845" y="1553334"/>
                  </a:cubicBezTo>
                  <a:close/>
                </a:path>
              </a:pathLst>
            </a:custGeom>
            <a:noFill/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10213CD-E04F-10B4-422D-CD05451A6FB2}"/>
              </a:ext>
            </a:extLst>
          </p:cNvPr>
          <p:cNvGrpSpPr/>
          <p:nvPr userDrawn="1"/>
        </p:nvGrpSpPr>
        <p:grpSpPr>
          <a:xfrm>
            <a:off x="599401" y="2806689"/>
            <a:ext cx="1105748" cy="610740"/>
            <a:chOff x="1296266" y="760387"/>
            <a:chExt cx="6551646" cy="3618683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FCC2200-9BC1-38E6-491A-3E69FABE6C35}"/>
                </a:ext>
              </a:extLst>
            </p:cNvPr>
            <p:cNvSpPr/>
            <p:nvPr/>
          </p:nvSpPr>
          <p:spPr>
            <a:xfrm>
              <a:off x="4800535" y="760387"/>
              <a:ext cx="1744160" cy="2969377"/>
            </a:xfrm>
            <a:custGeom>
              <a:avLst/>
              <a:gdLst>
                <a:gd name="connsiteX0" fmla="*/ 379064 w 1744160"/>
                <a:gd name="connsiteY0" fmla="*/ 85528 h 2969377"/>
                <a:gd name="connsiteX1" fmla="*/ 254 w 1744160"/>
                <a:gd name="connsiteY1" fmla="*/ 239737 h 2969377"/>
                <a:gd name="connsiteX2" fmla="*/ 1207072 w 1744160"/>
                <a:gd name="connsiteY2" fmla="*/ 2594222 h 2969377"/>
                <a:gd name="connsiteX3" fmla="*/ 1479296 w 1744160"/>
                <a:gd name="connsiteY3" fmla="*/ 1671536 h 2969377"/>
                <a:gd name="connsiteX4" fmla="*/ 379064 w 1744160"/>
                <a:gd name="connsiteY4" fmla="*/ 85528 h 29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4160" h="2969377">
                  <a:moveTo>
                    <a:pt x="379064" y="85528"/>
                  </a:moveTo>
                  <a:cubicBezTo>
                    <a:pt x="379064" y="85528"/>
                    <a:pt x="-11366" y="-186506"/>
                    <a:pt x="254" y="239737"/>
                  </a:cubicBezTo>
                  <a:cubicBezTo>
                    <a:pt x="11875" y="665981"/>
                    <a:pt x="272479" y="1482179"/>
                    <a:pt x="1207072" y="2594222"/>
                  </a:cubicBezTo>
                  <a:cubicBezTo>
                    <a:pt x="2141665" y="3706266"/>
                    <a:pt x="1597597" y="2026247"/>
                    <a:pt x="1479296" y="1671536"/>
                  </a:cubicBezTo>
                  <a:cubicBezTo>
                    <a:pt x="1360996" y="1316825"/>
                    <a:pt x="1112584" y="440429"/>
                    <a:pt x="379064" y="85528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2CE3121-7535-7688-8827-41C16AC5E4B5}"/>
                </a:ext>
              </a:extLst>
            </p:cNvPr>
            <p:cNvSpPr/>
            <p:nvPr/>
          </p:nvSpPr>
          <p:spPr>
            <a:xfrm>
              <a:off x="1296266" y="1165479"/>
              <a:ext cx="4235621" cy="3213591"/>
            </a:xfrm>
            <a:custGeom>
              <a:avLst/>
              <a:gdLst>
                <a:gd name="connsiteX0" fmla="*/ 2372 w 4235621"/>
                <a:gd name="connsiteY0" fmla="*/ 1928812 h 3213591"/>
                <a:gd name="connsiteX1" fmla="*/ 286312 w 4235621"/>
                <a:gd name="connsiteY1" fmla="*/ 1372553 h 3213591"/>
                <a:gd name="connsiteX2" fmla="*/ 2250367 w 4235621"/>
                <a:gd name="connsiteY2" fmla="*/ 0 h 3213591"/>
                <a:gd name="connsiteX3" fmla="*/ 3883333 w 4235621"/>
                <a:gd name="connsiteY3" fmla="*/ 1822228 h 3213591"/>
                <a:gd name="connsiteX4" fmla="*/ 4001539 w 4235621"/>
                <a:gd name="connsiteY4" fmla="*/ 3147536 h 3213591"/>
                <a:gd name="connsiteX5" fmla="*/ 2889304 w 4235621"/>
                <a:gd name="connsiteY5" fmla="*/ 1526572 h 3213591"/>
                <a:gd name="connsiteX6" fmla="*/ 1197283 w 4235621"/>
                <a:gd name="connsiteY6" fmla="*/ 1301496 h 3213591"/>
                <a:gd name="connsiteX7" fmla="*/ 2372 w 4235621"/>
                <a:gd name="connsiteY7" fmla="*/ 1928812 h 321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5621" h="3213591">
                  <a:moveTo>
                    <a:pt x="2372" y="1928812"/>
                  </a:moveTo>
                  <a:cubicBezTo>
                    <a:pt x="2372" y="1928812"/>
                    <a:pt x="-45253" y="1715738"/>
                    <a:pt x="286312" y="1372553"/>
                  </a:cubicBezTo>
                  <a:cubicBezTo>
                    <a:pt x="617877" y="1029367"/>
                    <a:pt x="1788976" y="0"/>
                    <a:pt x="2250367" y="0"/>
                  </a:cubicBezTo>
                  <a:cubicBezTo>
                    <a:pt x="2711758" y="0"/>
                    <a:pt x="3244206" y="378619"/>
                    <a:pt x="3883333" y="1822228"/>
                  </a:cubicBezTo>
                  <a:cubicBezTo>
                    <a:pt x="4522461" y="3265837"/>
                    <a:pt x="4119934" y="3312986"/>
                    <a:pt x="4001539" y="3147536"/>
                  </a:cubicBezTo>
                  <a:cubicBezTo>
                    <a:pt x="3883143" y="2982087"/>
                    <a:pt x="3398130" y="2011585"/>
                    <a:pt x="2889304" y="1526572"/>
                  </a:cubicBezTo>
                  <a:cubicBezTo>
                    <a:pt x="2380479" y="1041559"/>
                    <a:pt x="1647149" y="1076801"/>
                    <a:pt x="1197283" y="1301496"/>
                  </a:cubicBezTo>
                  <a:cubicBezTo>
                    <a:pt x="747417" y="1526191"/>
                    <a:pt x="14183" y="2212848"/>
                    <a:pt x="2372" y="1928812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93A8AA6-7769-75AD-8270-6648BA67FD40}"/>
                </a:ext>
              </a:extLst>
            </p:cNvPr>
            <p:cNvSpPr/>
            <p:nvPr/>
          </p:nvSpPr>
          <p:spPr>
            <a:xfrm>
              <a:off x="6279935" y="1197676"/>
              <a:ext cx="1567977" cy="1556154"/>
            </a:xfrm>
            <a:custGeom>
              <a:avLst/>
              <a:gdLst>
                <a:gd name="connsiteX0" fmla="*/ 1490845 w 1567977"/>
                <a:gd name="connsiteY0" fmla="*/ 1553334 h 1556154"/>
                <a:gd name="connsiteX1" fmla="*/ 804568 w 1567977"/>
                <a:gd name="connsiteY1" fmla="*/ 1304827 h 1556154"/>
                <a:gd name="connsiteX2" fmla="*/ 23518 w 1567977"/>
                <a:gd name="connsiteY2" fmla="*/ 464912 h 1556154"/>
                <a:gd name="connsiteX3" fmla="*/ 520247 w 1567977"/>
                <a:gd name="connsiteY3" fmla="*/ 74387 h 1556154"/>
                <a:gd name="connsiteX4" fmla="*/ 1502560 w 1567977"/>
                <a:gd name="connsiteY4" fmla="*/ 1151188 h 1556154"/>
                <a:gd name="connsiteX5" fmla="*/ 1490845 w 1567977"/>
                <a:gd name="connsiteY5" fmla="*/ 1553334 h 155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7977" h="1556154">
                  <a:moveTo>
                    <a:pt x="1490845" y="1553334"/>
                  </a:moveTo>
                  <a:cubicBezTo>
                    <a:pt x="1490845" y="1553334"/>
                    <a:pt x="1324919" y="1600959"/>
                    <a:pt x="804568" y="1304827"/>
                  </a:cubicBezTo>
                  <a:cubicBezTo>
                    <a:pt x="284218" y="1008694"/>
                    <a:pt x="143914" y="918207"/>
                    <a:pt x="23518" y="464912"/>
                  </a:cubicBezTo>
                  <a:cubicBezTo>
                    <a:pt x="-96878" y="11617"/>
                    <a:pt x="271835" y="-91253"/>
                    <a:pt x="520247" y="74387"/>
                  </a:cubicBezTo>
                  <a:cubicBezTo>
                    <a:pt x="768659" y="240027"/>
                    <a:pt x="1407977" y="950020"/>
                    <a:pt x="1502560" y="1151188"/>
                  </a:cubicBezTo>
                  <a:cubicBezTo>
                    <a:pt x="1597143" y="1352356"/>
                    <a:pt x="1585618" y="1541428"/>
                    <a:pt x="1490845" y="1553334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D990EA7-379B-B9C4-CA11-59F416710DAC}"/>
              </a:ext>
            </a:extLst>
          </p:cNvPr>
          <p:cNvGrpSpPr/>
          <p:nvPr userDrawn="1"/>
        </p:nvGrpSpPr>
        <p:grpSpPr>
          <a:xfrm>
            <a:off x="599401" y="4618374"/>
            <a:ext cx="1105748" cy="610740"/>
            <a:chOff x="1296266" y="760387"/>
            <a:chExt cx="6551646" cy="3618683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1B45C1E-7B8D-D025-BC1D-5EEA53FFD60F}"/>
                </a:ext>
              </a:extLst>
            </p:cNvPr>
            <p:cNvSpPr/>
            <p:nvPr/>
          </p:nvSpPr>
          <p:spPr>
            <a:xfrm>
              <a:off x="4800535" y="760387"/>
              <a:ext cx="1744160" cy="2969377"/>
            </a:xfrm>
            <a:custGeom>
              <a:avLst/>
              <a:gdLst>
                <a:gd name="connsiteX0" fmla="*/ 379064 w 1744160"/>
                <a:gd name="connsiteY0" fmla="*/ 85528 h 2969377"/>
                <a:gd name="connsiteX1" fmla="*/ 254 w 1744160"/>
                <a:gd name="connsiteY1" fmla="*/ 239737 h 2969377"/>
                <a:gd name="connsiteX2" fmla="*/ 1207072 w 1744160"/>
                <a:gd name="connsiteY2" fmla="*/ 2594222 h 2969377"/>
                <a:gd name="connsiteX3" fmla="*/ 1479296 w 1744160"/>
                <a:gd name="connsiteY3" fmla="*/ 1671536 h 2969377"/>
                <a:gd name="connsiteX4" fmla="*/ 379064 w 1744160"/>
                <a:gd name="connsiteY4" fmla="*/ 85528 h 29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4160" h="2969377">
                  <a:moveTo>
                    <a:pt x="379064" y="85528"/>
                  </a:moveTo>
                  <a:cubicBezTo>
                    <a:pt x="379064" y="85528"/>
                    <a:pt x="-11366" y="-186506"/>
                    <a:pt x="254" y="239737"/>
                  </a:cubicBezTo>
                  <a:cubicBezTo>
                    <a:pt x="11875" y="665981"/>
                    <a:pt x="272479" y="1482179"/>
                    <a:pt x="1207072" y="2594222"/>
                  </a:cubicBezTo>
                  <a:cubicBezTo>
                    <a:pt x="2141665" y="3706266"/>
                    <a:pt x="1597597" y="2026247"/>
                    <a:pt x="1479296" y="1671536"/>
                  </a:cubicBezTo>
                  <a:cubicBezTo>
                    <a:pt x="1360996" y="1316825"/>
                    <a:pt x="1112584" y="440429"/>
                    <a:pt x="379064" y="85528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DAC8199-96E8-99B0-310D-42D54EBF0FC8}"/>
                </a:ext>
              </a:extLst>
            </p:cNvPr>
            <p:cNvSpPr/>
            <p:nvPr/>
          </p:nvSpPr>
          <p:spPr>
            <a:xfrm>
              <a:off x="1296266" y="1165479"/>
              <a:ext cx="4235621" cy="3213591"/>
            </a:xfrm>
            <a:custGeom>
              <a:avLst/>
              <a:gdLst>
                <a:gd name="connsiteX0" fmla="*/ 2372 w 4235621"/>
                <a:gd name="connsiteY0" fmla="*/ 1928812 h 3213591"/>
                <a:gd name="connsiteX1" fmla="*/ 286312 w 4235621"/>
                <a:gd name="connsiteY1" fmla="*/ 1372553 h 3213591"/>
                <a:gd name="connsiteX2" fmla="*/ 2250367 w 4235621"/>
                <a:gd name="connsiteY2" fmla="*/ 0 h 3213591"/>
                <a:gd name="connsiteX3" fmla="*/ 3883333 w 4235621"/>
                <a:gd name="connsiteY3" fmla="*/ 1822228 h 3213591"/>
                <a:gd name="connsiteX4" fmla="*/ 4001539 w 4235621"/>
                <a:gd name="connsiteY4" fmla="*/ 3147536 h 3213591"/>
                <a:gd name="connsiteX5" fmla="*/ 2889304 w 4235621"/>
                <a:gd name="connsiteY5" fmla="*/ 1526572 h 3213591"/>
                <a:gd name="connsiteX6" fmla="*/ 1197283 w 4235621"/>
                <a:gd name="connsiteY6" fmla="*/ 1301496 h 3213591"/>
                <a:gd name="connsiteX7" fmla="*/ 2372 w 4235621"/>
                <a:gd name="connsiteY7" fmla="*/ 1928812 h 321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5621" h="3213591">
                  <a:moveTo>
                    <a:pt x="2372" y="1928812"/>
                  </a:moveTo>
                  <a:cubicBezTo>
                    <a:pt x="2372" y="1928812"/>
                    <a:pt x="-45253" y="1715738"/>
                    <a:pt x="286312" y="1372553"/>
                  </a:cubicBezTo>
                  <a:cubicBezTo>
                    <a:pt x="617877" y="1029367"/>
                    <a:pt x="1788976" y="0"/>
                    <a:pt x="2250367" y="0"/>
                  </a:cubicBezTo>
                  <a:cubicBezTo>
                    <a:pt x="2711758" y="0"/>
                    <a:pt x="3244206" y="378619"/>
                    <a:pt x="3883333" y="1822228"/>
                  </a:cubicBezTo>
                  <a:cubicBezTo>
                    <a:pt x="4522461" y="3265837"/>
                    <a:pt x="4119934" y="3312986"/>
                    <a:pt x="4001539" y="3147536"/>
                  </a:cubicBezTo>
                  <a:cubicBezTo>
                    <a:pt x="3883143" y="2982087"/>
                    <a:pt x="3398130" y="2011585"/>
                    <a:pt x="2889304" y="1526572"/>
                  </a:cubicBezTo>
                  <a:cubicBezTo>
                    <a:pt x="2380479" y="1041559"/>
                    <a:pt x="1647149" y="1076801"/>
                    <a:pt x="1197283" y="1301496"/>
                  </a:cubicBezTo>
                  <a:cubicBezTo>
                    <a:pt x="747417" y="1526191"/>
                    <a:pt x="14183" y="2212848"/>
                    <a:pt x="2372" y="1928812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897D58A-1A7F-91EA-A80B-EAE4C49804F2}"/>
                </a:ext>
              </a:extLst>
            </p:cNvPr>
            <p:cNvSpPr/>
            <p:nvPr/>
          </p:nvSpPr>
          <p:spPr>
            <a:xfrm>
              <a:off x="6279935" y="1197676"/>
              <a:ext cx="1567977" cy="1556154"/>
            </a:xfrm>
            <a:custGeom>
              <a:avLst/>
              <a:gdLst>
                <a:gd name="connsiteX0" fmla="*/ 1490845 w 1567977"/>
                <a:gd name="connsiteY0" fmla="*/ 1553334 h 1556154"/>
                <a:gd name="connsiteX1" fmla="*/ 804568 w 1567977"/>
                <a:gd name="connsiteY1" fmla="*/ 1304827 h 1556154"/>
                <a:gd name="connsiteX2" fmla="*/ 23518 w 1567977"/>
                <a:gd name="connsiteY2" fmla="*/ 464912 h 1556154"/>
                <a:gd name="connsiteX3" fmla="*/ 520247 w 1567977"/>
                <a:gd name="connsiteY3" fmla="*/ 74387 h 1556154"/>
                <a:gd name="connsiteX4" fmla="*/ 1502560 w 1567977"/>
                <a:gd name="connsiteY4" fmla="*/ 1151188 h 1556154"/>
                <a:gd name="connsiteX5" fmla="*/ 1490845 w 1567977"/>
                <a:gd name="connsiteY5" fmla="*/ 1553334 h 155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7977" h="1556154">
                  <a:moveTo>
                    <a:pt x="1490845" y="1553334"/>
                  </a:moveTo>
                  <a:cubicBezTo>
                    <a:pt x="1490845" y="1553334"/>
                    <a:pt x="1324919" y="1600959"/>
                    <a:pt x="804568" y="1304827"/>
                  </a:cubicBezTo>
                  <a:cubicBezTo>
                    <a:pt x="284218" y="1008694"/>
                    <a:pt x="143914" y="918207"/>
                    <a:pt x="23518" y="464912"/>
                  </a:cubicBezTo>
                  <a:cubicBezTo>
                    <a:pt x="-96878" y="11617"/>
                    <a:pt x="271835" y="-91253"/>
                    <a:pt x="520247" y="74387"/>
                  </a:cubicBezTo>
                  <a:cubicBezTo>
                    <a:pt x="768659" y="240027"/>
                    <a:pt x="1407977" y="950020"/>
                    <a:pt x="1502560" y="1151188"/>
                  </a:cubicBezTo>
                  <a:cubicBezTo>
                    <a:pt x="1597143" y="1352356"/>
                    <a:pt x="1585618" y="1541428"/>
                    <a:pt x="1490845" y="1553334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BBC11FB-F047-769D-74E0-229A28911A53}"/>
              </a:ext>
            </a:extLst>
          </p:cNvPr>
          <p:cNvGrpSpPr/>
          <p:nvPr userDrawn="1"/>
        </p:nvGrpSpPr>
        <p:grpSpPr>
          <a:xfrm>
            <a:off x="599401" y="6426342"/>
            <a:ext cx="1105748" cy="610740"/>
            <a:chOff x="1296266" y="760387"/>
            <a:chExt cx="6551646" cy="361868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9C0294E-03FA-1001-F142-4052F55A096D}"/>
                </a:ext>
              </a:extLst>
            </p:cNvPr>
            <p:cNvSpPr/>
            <p:nvPr/>
          </p:nvSpPr>
          <p:spPr>
            <a:xfrm>
              <a:off x="4800535" y="760387"/>
              <a:ext cx="1744160" cy="2969377"/>
            </a:xfrm>
            <a:custGeom>
              <a:avLst/>
              <a:gdLst>
                <a:gd name="connsiteX0" fmla="*/ 379064 w 1744160"/>
                <a:gd name="connsiteY0" fmla="*/ 85528 h 2969377"/>
                <a:gd name="connsiteX1" fmla="*/ 254 w 1744160"/>
                <a:gd name="connsiteY1" fmla="*/ 239737 h 2969377"/>
                <a:gd name="connsiteX2" fmla="*/ 1207072 w 1744160"/>
                <a:gd name="connsiteY2" fmla="*/ 2594222 h 2969377"/>
                <a:gd name="connsiteX3" fmla="*/ 1479296 w 1744160"/>
                <a:gd name="connsiteY3" fmla="*/ 1671536 h 2969377"/>
                <a:gd name="connsiteX4" fmla="*/ 379064 w 1744160"/>
                <a:gd name="connsiteY4" fmla="*/ 85528 h 29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4160" h="2969377">
                  <a:moveTo>
                    <a:pt x="379064" y="85528"/>
                  </a:moveTo>
                  <a:cubicBezTo>
                    <a:pt x="379064" y="85528"/>
                    <a:pt x="-11366" y="-186506"/>
                    <a:pt x="254" y="239737"/>
                  </a:cubicBezTo>
                  <a:cubicBezTo>
                    <a:pt x="11875" y="665981"/>
                    <a:pt x="272479" y="1482179"/>
                    <a:pt x="1207072" y="2594222"/>
                  </a:cubicBezTo>
                  <a:cubicBezTo>
                    <a:pt x="2141665" y="3706266"/>
                    <a:pt x="1597597" y="2026247"/>
                    <a:pt x="1479296" y="1671536"/>
                  </a:cubicBezTo>
                  <a:cubicBezTo>
                    <a:pt x="1360996" y="1316825"/>
                    <a:pt x="1112584" y="440429"/>
                    <a:pt x="379064" y="85528"/>
                  </a:cubicBezTo>
                  <a:close/>
                </a:path>
              </a:pathLst>
            </a:custGeom>
            <a:noFill/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E94D2C0-4781-E71E-F087-86D90C8DA6B8}"/>
                </a:ext>
              </a:extLst>
            </p:cNvPr>
            <p:cNvSpPr/>
            <p:nvPr/>
          </p:nvSpPr>
          <p:spPr>
            <a:xfrm>
              <a:off x="1296266" y="1165479"/>
              <a:ext cx="4235621" cy="3213591"/>
            </a:xfrm>
            <a:custGeom>
              <a:avLst/>
              <a:gdLst>
                <a:gd name="connsiteX0" fmla="*/ 2372 w 4235621"/>
                <a:gd name="connsiteY0" fmla="*/ 1928812 h 3213591"/>
                <a:gd name="connsiteX1" fmla="*/ 286312 w 4235621"/>
                <a:gd name="connsiteY1" fmla="*/ 1372553 h 3213591"/>
                <a:gd name="connsiteX2" fmla="*/ 2250367 w 4235621"/>
                <a:gd name="connsiteY2" fmla="*/ 0 h 3213591"/>
                <a:gd name="connsiteX3" fmla="*/ 3883333 w 4235621"/>
                <a:gd name="connsiteY3" fmla="*/ 1822228 h 3213591"/>
                <a:gd name="connsiteX4" fmla="*/ 4001539 w 4235621"/>
                <a:gd name="connsiteY4" fmla="*/ 3147536 h 3213591"/>
                <a:gd name="connsiteX5" fmla="*/ 2889304 w 4235621"/>
                <a:gd name="connsiteY5" fmla="*/ 1526572 h 3213591"/>
                <a:gd name="connsiteX6" fmla="*/ 1197283 w 4235621"/>
                <a:gd name="connsiteY6" fmla="*/ 1301496 h 3213591"/>
                <a:gd name="connsiteX7" fmla="*/ 2372 w 4235621"/>
                <a:gd name="connsiteY7" fmla="*/ 1928812 h 321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5621" h="3213591">
                  <a:moveTo>
                    <a:pt x="2372" y="1928812"/>
                  </a:moveTo>
                  <a:cubicBezTo>
                    <a:pt x="2372" y="1928812"/>
                    <a:pt x="-45253" y="1715738"/>
                    <a:pt x="286312" y="1372553"/>
                  </a:cubicBezTo>
                  <a:cubicBezTo>
                    <a:pt x="617877" y="1029367"/>
                    <a:pt x="1788976" y="0"/>
                    <a:pt x="2250367" y="0"/>
                  </a:cubicBezTo>
                  <a:cubicBezTo>
                    <a:pt x="2711758" y="0"/>
                    <a:pt x="3244206" y="378619"/>
                    <a:pt x="3883333" y="1822228"/>
                  </a:cubicBezTo>
                  <a:cubicBezTo>
                    <a:pt x="4522461" y="3265837"/>
                    <a:pt x="4119934" y="3312986"/>
                    <a:pt x="4001539" y="3147536"/>
                  </a:cubicBezTo>
                  <a:cubicBezTo>
                    <a:pt x="3883143" y="2982087"/>
                    <a:pt x="3398130" y="2011585"/>
                    <a:pt x="2889304" y="1526572"/>
                  </a:cubicBezTo>
                  <a:cubicBezTo>
                    <a:pt x="2380479" y="1041559"/>
                    <a:pt x="1647149" y="1076801"/>
                    <a:pt x="1197283" y="1301496"/>
                  </a:cubicBezTo>
                  <a:cubicBezTo>
                    <a:pt x="747417" y="1526191"/>
                    <a:pt x="14183" y="2212848"/>
                    <a:pt x="2372" y="1928812"/>
                  </a:cubicBezTo>
                  <a:close/>
                </a:path>
              </a:pathLst>
            </a:custGeom>
            <a:noFill/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99215DF-B45B-0172-4E3E-D9BECD05DE77}"/>
                </a:ext>
              </a:extLst>
            </p:cNvPr>
            <p:cNvSpPr/>
            <p:nvPr/>
          </p:nvSpPr>
          <p:spPr>
            <a:xfrm>
              <a:off x="6279935" y="1197676"/>
              <a:ext cx="1567977" cy="1556154"/>
            </a:xfrm>
            <a:custGeom>
              <a:avLst/>
              <a:gdLst>
                <a:gd name="connsiteX0" fmla="*/ 1490845 w 1567977"/>
                <a:gd name="connsiteY0" fmla="*/ 1553334 h 1556154"/>
                <a:gd name="connsiteX1" fmla="*/ 804568 w 1567977"/>
                <a:gd name="connsiteY1" fmla="*/ 1304827 h 1556154"/>
                <a:gd name="connsiteX2" fmla="*/ 23518 w 1567977"/>
                <a:gd name="connsiteY2" fmla="*/ 464912 h 1556154"/>
                <a:gd name="connsiteX3" fmla="*/ 520247 w 1567977"/>
                <a:gd name="connsiteY3" fmla="*/ 74387 h 1556154"/>
                <a:gd name="connsiteX4" fmla="*/ 1502560 w 1567977"/>
                <a:gd name="connsiteY4" fmla="*/ 1151188 h 1556154"/>
                <a:gd name="connsiteX5" fmla="*/ 1490845 w 1567977"/>
                <a:gd name="connsiteY5" fmla="*/ 1553334 h 155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7977" h="1556154">
                  <a:moveTo>
                    <a:pt x="1490845" y="1553334"/>
                  </a:moveTo>
                  <a:cubicBezTo>
                    <a:pt x="1490845" y="1553334"/>
                    <a:pt x="1324919" y="1600959"/>
                    <a:pt x="804568" y="1304827"/>
                  </a:cubicBezTo>
                  <a:cubicBezTo>
                    <a:pt x="284218" y="1008694"/>
                    <a:pt x="143914" y="918207"/>
                    <a:pt x="23518" y="464912"/>
                  </a:cubicBezTo>
                  <a:cubicBezTo>
                    <a:pt x="-96878" y="11617"/>
                    <a:pt x="271835" y="-91253"/>
                    <a:pt x="520247" y="74387"/>
                  </a:cubicBezTo>
                  <a:cubicBezTo>
                    <a:pt x="768659" y="240027"/>
                    <a:pt x="1407977" y="950020"/>
                    <a:pt x="1502560" y="1151188"/>
                  </a:cubicBezTo>
                  <a:cubicBezTo>
                    <a:pt x="1597143" y="1352356"/>
                    <a:pt x="1585618" y="1541428"/>
                    <a:pt x="1490845" y="1553334"/>
                  </a:cubicBezTo>
                  <a:close/>
                </a:path>
              </a:pathLst>
            </a:custGeom>
            <a:noFill/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B528BBB-7827-34ED-1E8F-6EA01E28C693}"/>
              </a:ext>
            </a:extLst>
          </p:cNvPr>
          <p:cNvGrpSpPr/>
          <p:nvPr userDrawn="1"/>
        </p:nvGrpSpPr>
        <p:grpSpPr>
          <a:xfrm>
            <a:off x="3349822" y="6426342"/>
            <a:ext cx="1105748" cy="610740"/>
            <a:chOff x="1296266" y="760387"/>
            <a:chExt cx="6551646" cy="361868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FAEA4A2-B49D-8833-AD6B-825ABFFF6CAE}"/>
                </a:ext>
              </a:extLst>
            </p:cNvPr>
            <p:cNvSpPr/>
            <p:nvPr/>
          </p:nvSpPr>
          <p:spPr>
            <a:xfrm>
              <a:off x="4800535" y="760387"/>
              <a:ext cx="1744160" cy="2969377"/>
            </a:xfrm>
            <a:custGeom>
              <a:avLst/>
              <a:gdLst>
                <a:gd name="connsiteX0" fmla="*/ 379064 w 1744160"/>
                <a:gd name="connsiteY0" fmla="*/ 85528 h 2969377"/>
                <a:gd name="connsiteX1" fmla="*/ 254 w 1744160"/>
                <a:gd name="connsiteY1" fmla="*/ 239737 h 2969377"/>
                <a:gd name="connsiteX2" fmla="*/ 1207072 w 1744160"/>
                <a:gd name="connsiteY2" fmla="*/ 2594222 h 2969377"/>
                <a:gd name="connsiteX3" fmla="*/ 1479296 w 1744160"/>
                <a:gd name="connsiteY3" fmla="*/ 1671536 h 2969377"/>
                <a:gd name="connsiteX4" fmla="*/ 379064 w 1744160"/>
                <a:gd name="connsiteY4" fmla="*/ 85528 h 29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4160" h="2969377">
                  <a:moveTo>
                    <a:pt x="379064" y="85528"/>
                  </a:moveTo>
                  <a:cubicBezTo>
                    <a:pt x="379064" y="85528"/>
                    <a:pt x="-11366" y="-186506"/>
                    <a:pt x="254" y="239737"/>
                  </a:cubicBezTo>
                  <a:cubicBezTo>
                    <a:pt x="11875" y="665981"/>
                    <a:pt x="272479" y="1482179"/>
                    <a:pt x="1207072" y="2594222"/>
                  </a:cubicBezTo>
                  <a:cubicBezTo>
                    <a:pt x="2141665" y="3706266"/>
                    <a:pt x="1597597" y="2026247"/>
                    <a:pt x="1479296" y="1671536"/>
                  </a:cubicBezTo>
                  <a:cubicBezTo>
                    <a:pt x="1360996" y="1316825"/>
                    <a:pt x="1112584" y="440429"/>
                    <a:pt x="379064" y="85528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1158634-1B6C-52DF-8B3D-983CFF02DA10}"/>
                </a:ext>
              </a:extLst>
            </p:cNvPr>
            <p:cNvSpPr/>
            <p:nvPr/>
          </p:nvSpPr>
          <p:spPr>
            <a:xfrm>
              <a:off x="1296266" y="1165479"/>
              <a:ext cx="4235621" cy="3213591"/>
            </a:xfrm>
            <a:custGeom>
              <a:avLst/>
              <a:gdLst>
                <a:gd name="connsiteX0" fmla="*/ 2372 w 4235621"/>
                <a:gd name="connsiteY0" fmla="*/ 1928812 h 3213591"/>
                <a:gd name="connsiteX1" fmla="*/ 286312 w 4235621"/>
                <a:gd name="connsiteY1" fmla="*/ 1372553 h 3213591"/>
                <a:gd name="connsiteX2" fmla="*/ 2250367 w 4235621"/>
                <a:gd name="connsiteY2" fmla="*/ 0 h 3213591"/>
                <a:gd name="connsiteX3" fmla="*/ 3883333 w 4235621"/>
                <a:gd name="connsiteY3" fmla="*/ 1822228 h 3213591"/>
                <a:gd name="connsiteX4" fmla="*/ 4001539 w 4235621"/>
                <a:gd name="connsiteY4" fmla="*/ 3147536 h 3213591"/>
                <a:gd name="connsiteX5" fmla="*/ 2889304 w 4235621"/>
                <a:gd name="connsiteY5" fmla="*/ 1526572 h 3213591"/>
                <a:gd name="connsiteX6" fmla="*/ 1197283 w 4235621"/>
                <a:gd name="connsiteY6" fmla="*/ 1301496 h 3213591"/>
                <a:gd name="connsiteX7" fmla="*/ 2372 w 4235621"/>
                <a:gd name="connsiteY7" fmla="*/ 1928812 h 321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5621" h="3213591">
                  <a:moveTo>
                    <a:pt x="2372" y="1928812"/>
                  </a:moveTo>
                  <a:cubicBezTo>
                    <a:pt x="2372" y="1928812"/>
                    <a:pt x="-45253" y="1715738"/>
                    <a:pt x="286312" y="1372553"/>
                  </a:cubicBezTo>
                  <a:cubicBezTo>
                    <a:pt x="617877" y="1029367"/>
                    <a:pt x="1788976" y="0"/>
                    <a:pt x="2250367" y="0"/>
                  </a:cubicBezTo>
                  <a:cubicBezTo>
                    <a:pt x="2711758" y="0"/>
                    <a:pt x="3244206" y="378619"/>
                    <a:pt x="3883333" y="1822228"/>
                  </a:cubicBezTo>
                  <a:cubicBezTo>
                    <a:pt x="4522461" y="3265837"/>
                    <a:pt x="4119934" y="3312986"/>
                    <a:pt x="4001539" y="3147536"/>
                  </a:cubicBezTo>
                  <a:cubicBezTo>
                    <a:pt x="3883143" y="2982087"/>
                    <a:pt x="3398130" y="2011585"/>
                    <a:pt x="2889304" y="1526572"/>
                  </a:cubicBezTo>
                  <a:cubicBezTo>
                    <a:pt x="2380479" y="1041559"/>
                    <a:pt x="1647149" y="1076801"/>
                    <a:pt x="1197283" y="1301496"/>
                  </a:cubicBezTo>
                  <a:cubicBezTo>
                    <a:pt x="747417" y="1526191"/>
                    <a:pt x="14183" y="2212848"/>
                    <a:pt x="2372" y="1928812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FED5F99-0C27-276E-799F-C87F3B86F0CB}"/>
                </a:ext>
              </a:extLst>
            </p:cNvPr>
            <p:cNvSpPr/>
            <p:nvPr/>
          </p:nvSpPr>
          <p:spPr>
            <a:xfrm>
              <a:off x="6279935" y="1197676"/>
              <a:ext cx="1567977" cy="1556154"/>
            </a:xfrm>
            <a:custGeom>
              <a:avLst/>
              <a:gdLst>
                <a:gd name="connsiteX0" fmla="*/ 1490845 w 1567977"/>
                <a:gd name="connsiteY0" fmla="*/ 1553334 h 1556154"/>
                <a:gd name="connsiteX1" fmla="*/ 804568 w 1567977"/>
                <a:gd name="connsiteY1" fmla="*/ 1304827 h 1556154"/>
                <a:gd name="connsiteX2" fmla="*/ 23518 w 1567977"/>
                <a:gd name="connsiteY2" fmla="*/ 464912 h 1556154"/>
                <a:gd name="connsiteX3" fmla="*/ 520247 w 1567977"/>
                <a:gd name="connsiteY3" fmla="*/ 74387 h 1556154"/>
                <a:gd name="connsiteX4" fmla="*/ 1502560 w 1567977"/>
                <a:gd name="connsiteY4" fmla="*/ 1151188 h 1556154"/>
                <a:gd name="connsiteX5" fmla="*/ 1490845 w 1567977"/>
                <a:gd name="connsiteY5" fmla="*/ 1553334 h 155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7977" h="1556154">
                  <a:moveTo>
                    <a:pt x="1490845" y="1553334"/>
                  </a:moveTo>
                  <a:cubicBezTo>
                    <a:pt x="1490845" y="1553334"/>
                    <a:pt x="1324919" y="1600959"/>
                    <a:pt x="804568" y="1304827"/>
                  </a:cubicBezTo>
                  <a:cubicBezTo>
                    <a:pt x="284218" y="1008694"/>
                    <a:pt x="143914" y="918207"/>
                    <a:pt x="23518" y="464912"/>
                  </a:cubicBezTo>
                  <a:cubicBezTo>
                    <a:pt x="-96878" y="11617"/>
                    <a:pt x="271835" y="-91253"/>
                    <a:pt x="520247" y="74387"/>
                  </a:cubicBezTo>
                  <a:cubicBezTo>
                    <a:pt x="768659" y="240027"/>
                    <a:pt x="1407977" y="950020"/>
                    <a:pt x="1502560" y="1151188"/>
                  </a:cubicBezTo>
                  <a:cubicBezTo>
                    <a:pt x="1597143" y="1352356"/>
                    <a:pt x="1585618" y="1541428"/>
                    <a:pt x="1490845" y="1553334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069F41C-48C6-8E51-5858-05AB26778F92}"/>
              </a:ext>
            </a:extLst>
          </p:cNvPr>
          <p:cNvGrpSpPr/>
          <p:nvPr userDrawn="1"/>
        </p:nvGrpSpPr>
        <p:grpSpPr>
          <a:xfrm>
            <a:off x="1283547" y="3687325"/>
            <a:ext cx="1105748" cy="610740"/>
            <a:chOff x="1296266" y="760387"/>
            <a:chExt cx="6551646" cy="361868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5BFDBE8-F1C0-3303-4518-D87534F35BFA}"/>
                </a:ext>
              </a:extLst>
            </p:cNvPr>
            <p:cNvSpPr/>
            <p:nvPr/>
          </p:nvSpPr>
          <p:spPr>
            <a:xfrm>
              <a:off x="4800535" y="760387"/>
              <a:ext cx="1744160" cy="2969377"/>
            </a:xfrm>
            <a:custGeom>
              <a:avLst/>
              <a:gdLst>
                <a:gd name="connsiteX0" fmla="*/ 379064 w 1744160"/>
                <a:gd name="connsiteY0" fmla="*/ 85528 h 2969377"/>
                <a:gd name="connsiteX1" fmla="*/ 254 w 1744160"/>
                <a:gd name="connsiteY1" fmla="*/ 239737 h 2969377"/>
                <a:gd name="connsiteX2" fmla="*/ 1207072 w 1744160"/>
                <a:gd name="connsiteY2" fmla="*/ 2594222 h 2969377"/>
                <a:gd name="connsiteX3" fmla="*/ 1479296 w 1744160"/>
                <a:gd name="connsiteY3" fmla="*/ 1671536 h 2969377"/>
                <a:gd name="connsiteX4" fmla="*/ 379064 w 1744160"/>
                <a:gd name="connsiteY4" fmla="*/ 85528 h 29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4160" h="2969377">
                  <a:moveTo>
                    <a:pt x="379064" y="85528"/>
                  </a:moveTo>
                  <a:cubicBezTo>
                    <a:pt x="379064" y="85528"/>
                    <a:pt x="-11366" y="-186506"/>
                    <a:pt x="254" y="239737"/>
                  </a:cubicBezTo>
                  <a:cubicBezTo>
                    <a:pt x="11875" y="665981"/>
                    <a:pt x="272479" y="1482179"/>
                    <a:pt x="1207072" y="2594222"/>
                  </a:cubicBezTo>
                  <a:cubicBezTo>
                    <a:pt x="2141665" y="3706266"/>
                    <a:pt x="1597597" y="2026247"/>
                    <a:pt x="1479296" y="1671536"/>
                  </a:cubicBezTo>
                  <a:cubicBezTo>
                    <a:pt x="1360996" y="1316825"/>
                    <a:pt x="1112584" y="440429"/>
                    <a:pt x="379064" y="85528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DAF7D87-16EA-6BFB-DF83-765A104CB748}"/>
                </a:ext>
              </a:extLst>
            </p:cNvPr>
            <p:cNvSpPr/>
            <p:nvPr/>
          </p:nvSpPr>
          <p:spPr>
            <a:xfrm>
              <a:off x="1296266" y="1165479"/>
              <a:ext cx="4235621" cy="3213591"/>
            </a:xfrm>
            <a:custGeom>
              <a:avLst/>
              <a:gdLst>
                <a:gd name="connsiteX0" fmla="*/ 2372 w 4235621"/>
                <a:gd name="connsiteY0" fmla="*/ 1928812 h 3213591"/>
                <a:gd name="connsiteX1" fmla="*/ 286312 w 4235621"/>
                <a:gd name="connsiteY1" fmla="*/ 1372553 h 3213591"/>
                <a:gd name="connsiteX2" fmla="*/ 2250367 w 4235621"/>
                <a:gd name="connsiteY2" fmla="*/ 0 h 3213591"/>
                <a:gd name="connsiteX3" fmla="*/ 3883333 w 4235621"/>
                <a:gd name="connsiteY3" fmla="*/ 1822228 h 3213591"/>
                <a:gd name="connsiteX4" fmla="*/ 4001539 w 4235621"/>
                <a:gd name="connsiteY4" fmla="*/ 3147536 h 3213591"/>
                <a:gd name="connsiteX5" fmla="*/ 2889304 w 4235621"/>
                <a:gd name="connsiteY5" fmla="*/ 1526572 h 3213591"/>
                <a:gd name="connsiteX6" fmla="*/ 1197283 w 4235621"/>
                <a:gd name="connsiteY6" fmla="*/ 1301496 h 3213591"/>
                <a:gd name="connsiteX7" fmla="*/ 2372 w 4235621"/>
                <a:gd name="connsiteY7" fmla="*/ 1928812 h 321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5621" h="3213591">
                  <a:moveTo>
                    <a:pt x="2372" y="1928812"/>
                  </a:moveTo>
                  <a:cubicBezTo>
                    <a:pt x="2372" y="1928812"/>
                    <a:pt x="-45253" y="1715738"/>
                    <a:pt x="286312" y="1372553"/>
                  </a:cubicBezTo>
                  <a:cubicBezTo>
                    <a:pt x="617877" y="1029367"/>
                    <a:pt x="1788976" y="0"/>
                    <a:pt x="2250367" y="0"/>
                  </a:cubicBezTo>
                  <a:cubicBezTo>
                    <a:pt x="2711758" y="0"/>
                    <a:pt x="3244206" y="378619"/>
                    <a:pt x="3883333" y="1822228"/>
                  </a:cubicBezTo>
                  <a:cubicBezTo>
                    <a:pt x="4522461" y="3265837"/>
                    <a:pt x="4119934" y="3312986"/>
                    <a:pt x="4001539" y="3147536"/>
                  </a:cubicBezTo>
                  <a:cubicBezTo>
                    <a:pt x="3883143" y="2982087"/>
                    <a:pt x="3398130" y="2011585"/>
                    <a:pt x="2889304" y="1526572"/>
                  </a:cubicBezTo>
                  <a:cubicBezTo>
                    <a:pt x="2380479" y="1041559"/>
                    <a:pt x="1647149" y="1076801"/>
                    <a:pt x="1197283" y="1301496"/>
                  </a:cubicBezTo>
                  <a:cubicBezTo>
                    <a:pt x="747417" y="1526191"/>
                    <a:pt x="14183" y="2212848"/>
                    <a:pt x="2372" y="1928812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69A323F-080C-FD0C-3462-FB8548247E15}"/>
                </a:ext>
              </a:extLst>
            </p:cNvPr>
            <p:cNvSpPr/>
            <p:nvPr/>
          </p:nvSpPr>
          <p:spPr>
            <a:xfrm>
              <a:off x="6279935" y="1197676"/>
              <a:ext cx="1567977" cy="1556154"/>
            </a:xfrm>
            <a:custGeom>
              <a:avLst/>
              <a:gdLst>
                <a:gd name="connsiteX0" fmla="*/ 1490845 w 1567977"/>
                <a:gd name="connsiteY0" fmla="*/ 1553334 h 1556154"/>
                <a:gd name="connsiteX1" fmla="*/ 804568 w 1567977"/>
                <a:gd name="connsiteY1" fmla="*/ 1304827 h 1556154"/>
                <a:gd name="connsiteX2" fmla="*/ 23518 w 1567977"/>
                <a:gd name="connsiteY2" fmla="*/ 464912 h 1556154"/>
                <a:gd name="connsiteX3" fmla="*/ 520247 w 1567977"/>
                <a:gd name="connsiteY3" fmla="*/ 74387 h 1556154"/>
                <a:gd name="connsiteX4" fmla="*/ 1502560 w 1567977"/>
                <a:gd name="connsiteY4" fmla="*/ 1151188 h 1556154"/>
                <a:gd name="connsiteX5" fmla="*/ 1490845 w 1567977"/>
                <a:gd name="connsiteY5" fmla="*/ 1553334 h 155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7977" h="1556154">
                  <a:moveTo>
                    <a:pt x="1490845" y="1553334"/>
                  </a:moveTo>
                  <a:cubicBezTo>
                    <a:pt x="1490845" y="1553334"/>
                    <a:pt x="1324919" y="1600959"/>
                    <a:pt x="804568" y="1304827"/>
                  </a:cubicBezTo>
                  <a:cubicBezTo>
                    <a:pt x="284218" y="1008694"/>
                    <a:pt x="143914" y="918207"/>
                    <a:pt x="23518" y="464912"/>
                  </a:cubicBezTo>
                  <a:cubicBezTo>
                    <a:pt x="-96878" y="11617"/>
                    <a:pt x="271835" y="-91253"/>
                    <a:pt x="520247" y="74387"/>
                  </a:cubicBezTo>
                  <a:cubicBezTo>
                    <a:pt x="768659" y="240027"/>
                    <a:pt x="1407977" y="950020"/>
                    <a:pt x="1502560" y="1151188"/>
                  </a:cubicBezTo>
                  <a:cubicBezTo>
                    <a:pt x="1597143" y="1352356"/>
                    <a:pt x="1585618" y="1541428"/>
                    <a:pt x="1490845" y="1553334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469197D-FC86-212F-72CB-9CBCC1423ACB}"/>
              </a:ext>
            </a:extLst>
          </p:cNvPr>
          <p:cNvGrpSpPr/>
          <p:nvPr userDrawn="1"/>
        </p:nvGrpSpPr>
        <p:grpSpPr>
          <a:xfrm>
            <a:off x="1283547" y="5547594"/>
            <a:ext cx="1105748" cy="610740"/>
            <a:chOff x="1296266" y="760387"/>
            <a:chExt cx="6551646" cy="3618683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E018338-3B48-238F-E6E6-DF0421DBED37}"/>
                </a:ext>
              </a:extLst>
            </p:cNvPr>
            <p:cNvSpPr/>
            <p:nvPr/>
          </p:nvSpPr>
          <p:spPr>
            <a:xfrm>
              <a:off x="4800535" y="760387"/>
              <a:ext cx="1744160" cy="2969377"/>
            </a:xfrm>
            <a:custGeom>
              <a:avLst/>
              <a:gdLst>
                <a:gd name="connsiteX0" fmla="*/ 379064 w 1744160"/>
                <a:gd name="connsiteY0" fmla="*/ 85528 h 2969377"/>
                <a:gd name="connsiteX1" fmla="*/ 254 w 1744160"/>
                <a:gd name="connsiteY1" fmla="*/ 239737 h 2969377"/>
                <a:gd name="connsiteX2" fmla="*/ 1207072 w 1744160"/>
                <a:gd name="connsiteY2" fmla="*/ 2594222 h 2969377"/>
                <a:gd name="connsiteX3" fmla="*/ 1479296 w 1744160"/>
                <a:gd name="connsiteY3" fmla="*/ 1671536 h 2969377"/>
                <a:gd name="connsiteX4" fmla="*/ 379064 w 1744160"/>
                <a:gd name="connsiteY4" fmla="*/ 85528 h 29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4160" h="2969377">
                  <a:moveTo>
                    <a:pt x="379064" y="85528"/>
                  </a:moveTo>
                  <a:cubicBezTo>
                    <a:pt x="379064" y="85528"/>
                    <a:pt x="-11366" y="-186506"/>
                    <a:pt x="254" y="239737"/>
                  </a:cubicBezTo>
                  <a:cubicBezTo>
                    <a:pt x="11875" y="665981"/>
                    <a:pt x="272479" y="1482179"/>
                    <a:pt x="1207072" y="2594222"/>
                  </a:cubicBezTo>
                  <a:cubicBezTo>
                    <a:pt x="2141665" y="3706266"/>
                    <a:pt x="1597597" y="2026247"/>
                    <a:pt x="1479296" y="1671536"/>
                  </a:cubicBezTo>
                  <a:cubicBezTo>
                    <a:pt x="1360996" y="1316825"/>
                    <a:pt x="1112584" y="440429"/>
                    <a:pt x="379064" y="85528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C4F8CAC-CC0B-EB8B-13A8-79A88ADCDF15}"/>
                </a:ext>
              </a:extLst>
            </p:cNvPr>
            <p:cNvSpPr/>
            <p:nvPr/>
          </p:nvSpPr>
          <p:spPr>
            <a:xfrm>
              <a:off x="1296266" y="1165479"/>
              <a:ext cx="4235621" cy="3213591"/>
            </a:xfrm>
            <a:custGeom>
              <a:avLst/>
              <a:gdLst>
                <a:gd name="connsiteX0" fmla="*/ 2372 w 4235621"/>
                <a:gd name="connsiteY0" fmla="*/ 1928812 h 3213591"/>
                <a:gd name="connsiteX1" fmla="*/ 286312 w 4235621"/>
                <a:gd name="connsiteY1" fmla="*/ 1372553 h 3213591"/>
                <a:gd name="connsiteX2" fmla="*/ 2250367 w 4235621"/>
                <a:gd name="connsiteY2" fmla="*/ 0 h 3213591"/>
                <a:gd name="connsiteX3" fmla="*/ 3883333 w 4235621"/>
                <a:gd name="connsiteY3" fmla="*/ 1822228 h 3213591"/>
                <a:gd name="connsiteX4" fmla="*/ 4001539 w 4235621"/>
                <a:gd name="connsiteY4" fmla="*/ 3147536 h 3213591"/>
                <a:gd name="connsiteX5" fmla="*/ 2889304 w 4235621"/>
                <a:gd name="connsiteY5" fmla="*/ 1526572 h 3213591"/>
                <a:gd name="connsiteX6" fmla="*/ 1197283 w 4235621"/>
                <a:gd name="connsiteY6" fmla="*/ 1301496 h 3213591"/>
                <a:gd name="connsiteX7" fmla="*/ 2372 w 4235621"/>
                <a:gd name="connsiteY7" fmla="*/ 1928812 h 321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5621" h="3213591">
                  <a:moveTo>
                    <a:pt x="2372" y="1928812"/>
                  </a:moveTo>
                  <a:cubicBezTo>
                    <a:pt x="2372" y="1928812"/>
                    <a:pt x="-45253" y="1715738"/>
                    <a:pt x="286312" y="1372553"/>
                  </a:cubicBezTo>
                  <a:cubicBezTo>
                    <a:pt x="617877" y="1029367"/>
                    <a:pt x="1788976" y="0"/>
                    <a:pt x="2250367" y="0"/>
                  </a:cubicBezTo>
                  <a:cubicBezTo>
                    <a:pt x="2711758" y="0"/>
                    <a:pt x="3244206" y="378619"/>
                    <a:pt x="3883333" y="1822228"/>
                  </a:cubicBezTo>
                  <a:cubicBezTo>
                    <a:pt x="4522461" y="3265837"/>
                    <a:pt x="4119934" y="3312986"/>
                    <a:pt x="4001539" y="3147536"/>
                  </a:cubicBezTo>
                  <a:cubicBezTo>
                    <a:pt x="3883143" y="2982087"/>
                    <a:pt x="3398130" y="2011585"/>
                    <a:pt x="2889304" y="1526572"/>
                  </a:cubicBezTo>
                  <a:cubicBezTo>
                    <a:pt x="2380479" y="1041559"/>
                    <a:pt x="1647149" y="1076801"/>
                    <a:pt x="1197283" y="1301496"/>
                  </a:cubicBezTo>
                  <a:cubicBezTo>
                    <a:pt x="747417" y="1526191"/>
                    <a:pt x="14183" y="2212848"/>
                    <a:pt x="2372" y="1928812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B071F9B-6680-0860-C8F6-302996D2973D}"/>
                </a:ext>
              </a:extLst>
            </p:cNvPr>
            <p:cNvSpPr/>
            <p:nvPr/>
          </p:nvSpPr>
          <p:spPr>
            <a:xfrm>
              <a:off x="6279935" y="1197676"/>
              <a:ext cx="1567977" cy="1556154"/>
            </a:xfrm>
            <a:custGeom>
              <a:avLst/>
              <a:gdLst>
                <a:gd name="connsiteX0" fmla="*/ 1490845 w 1567977"/>
                <a:gd name="connsiteY0" fmla="*/ 1553334 h 1556154"/>
                <a:gd name="connsiteX1" fmla="*/ 804568 w 1567977"/>
                <a:gd name="connsiteY1" fmla="*/ 1304827 h 1556154"/>
                <a:gd name="connsiteX2" fmla="*/ 23518 w 1567977"/>
                <a:gd name="connsiteY2" fmla="*/ 464912 h 1556154"/>
                <a:gd name="connsiteX3" fmla="*/ 520247 w 1567977"/>
                <a:gd name="connsiteY3" fmla="*/ 74387 h 1556154"/>
                <a:gd name="connsiteX4" fmla="*/ 1502560 w 1567977"/>
                <a:gd name="connsiteY4" fmla="*/ 1151188 h 1556154"/>
                <a:gd name="connsiteX5" fmla="*/ 1490845 w 1567977"/>
                <a:gd name="connsiteY5" fmla="*/ 1553334 h 155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7977" h="1556154">
                  <a:moveTo>
                    <a:pt x="1490845" y="1553334"/>
                  </a:moveTo>
                  <a:cubicBezTo>
                    <a:pt x="1490845" y="1553334"/>
                    <a:pt x="1324919" y="1600959"/>
                    <a:pt x="804568" y="1304827"/>
                  </a:cubicBezTo>
                  <a:cubicBezTo>
                    <a:pt x="284218" y="1008694"/>
                    <a:pt x="143914" y="918207"/>
                    <a:pt x="23518" y="464912"/>
                  </a:cubicBezTo>
                  <a:cubicBezTo>
                    <a:pt x="-96878" y="11617"/>
                    <a:pt x="271835" y="-91253"/>
                    <a:pt x="520247" y="74387"/>
                  </a:cubicBezTo>
                  <a:cubicBezTo>
                    <a:pt x="768659" y="240027"/>
                    <a:pt x="1407977" y="950020"/>
                    <a:pt x="1502560" y="1151188"/>
                  </a:cubicBezTo>
                  <a:cubicBezTo>
                    <a:pt x="1597143" y="1352356"/>
                    <a:pt x="1585618" y="1541428"/>
                    <a:pt x="1490845" y="1553334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65E8AEE-6B11-CE02-1692-8827974976E9}"/>
              </a:ext>
            </a:extLst>
          </p:cNvPr>
          <p:cNvGrpSpPr/>
          <p:nvPr userDrawn="1"/>
        </p:nvGrpSpPr>
        <p:grpSpPr>
          <a:xfrm>
            <a:off x="-785963" y="4652477"/>
            <a:ext cx="1105748" cy="610740"/>
            <a:chOff x="1296266" y="760387"/>
            <a:chExt cx="6551646" cy="3618683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10C472F-58E0-3E69-8B2A-1EA23F9C5B61}"/>
                </a:ext>
              </a:extLst>
            </p:cNvPr>
            <p:cNvSpPr/>
            <p:nvPr/>
          </p:nvSpPr>
          <p:spPr>
            <a:xfrm>
              <a:off x="4800535" y="760387"/>
              <a:ext cx="1744160" cy="2969377"/>
            </a:xfrm>
            <a:custGeom>
              <a:avLst/>
              <a:gdLst>
                <a:gd name="connsiteX0" fmla="*/ 379064 w 1744160"/>
                <a:gd name="connsiteY0" fmla="*/ 85528 h 2969377"/>
                <a:gd name="connsiteX1" fmla="*/ 254 w 1744160"/>
                <a:gd name="connsiteY1" fmla="*/ 239737 h 2969377"/>
                <a:gd name="connsiteX2" fmla="*/ 1207072 w 1744160"/>
                <a:gd name="connsiteY2" fmla="*/ 2594222 h 2969377"/>
                <a:gd name="connsiteX3" fmla="*/ 1479296 w 1744160"/>
                <a:gd name="connsiteY3" fmla="*/ 1671536 h 2969377"/>
                <a:gd name="connsiteX4" fmla="*/ 379064 w 1744160"/>
                <a:gd name="connsiteY4" fmla="*/ 85528 h 29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4160" h="2969377">
                  <a:moveTo>
                    <a:pt x="379064" y="85528"/>
                  </a:moveTo>
                  <a:cubicBezTo>
                    <a:pt x="379064" y="85528"/>
                    <a:pt x="-11366" y="-186506"/>
                    <a:pt x="254" y="239737"/>
                  </a:cubicBezTo>
                  <a:cubicBezTo>
                    <a:pt x="11875" y="665981"/>
                    <a:pt x="272479" y="1482179"/>
                    <a:pt x="1207072" y="2594222"/>
                  </a:cubicBezTo>
                  <a:cubicBezTo>
                    <a:pt x="2141665" y="3706266"/>
                    <a:pt x="1597597" y="2026247"/>
                    <a:pt x="1479296" y="1671536"/>
                  </a:cubicBezTo>
                  <a:cubicBezTo>
                    <a:pt x="1360996" y="1316825"/>
                    <a:pt x="1112584" y="440429"/>
                    <a:pt x="379064" y="85528"/>
                  </a:cubicBezTo>
                  <a:close/>
                </a:path>
              </a:pathLst>
            </a:custGeom>
            <a:noFill/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4DFA288-1210-B003-8365-5BDF822129C4}"/>
                </a:ext>
              </a:extLst>
            </p:cNvPr>
            <p:cNvSpPr/>
            <p:nvPr/>
          </p:nvSpPr>
          <p:spPr>
            <a:xfrm>
              <a:off x="1296266" y="1165479"/>
              <a:ext cx="4235621" cy="3213591"/>
            </a:xfrm>
            <a:custGeom>
              <a:avLst/>
              <a:gdLst>
                <a:gd name="connsiteX0" fmla="*/ 2372 w 4235621"/>
                <a:gd name="connsiteY0" fmla="*/ 1928812 h 3213591"/>
                <a:gd name="connsiteX1" fmla="*/ 286312 w 4235621"/>
                <a:gd name="connsiteY1" fmla="*/ 1372553 h 3213591"/>
                <a:gd name="connsiteX2" fmla="*/ 2250367 w 4235621"/>
                <a:gd name="connsiteY2" fmla="*/ 0 h 3213591"/>
                <a:gd name="connsiteX3" fmla="*/ 3883333 w 4235621"/>
                <a:gd name="connsiteY3" fmla="*/ 1822228 h 3213591"/>
                <a:gd name="connsiteX4" fmla="*/ 4001539 w 4235621"/>
                <a:gd name="connsiteY4" fmla="*/ 3147536 h 3213591"/>
                <a:gd name="connsiteX5" fmla="*/ 2889304 w 4235621"/>
                <a:gd name="connsiteY5" fmla="*/ 1526572 h 3213591"/>
                <a:gd name="connsiteX6" fmla="*/ 1197283 w 4235621"/>
                <a:gd name="connsiteY6" fmla="*/ 1301496 h 3213591"/>
                <a:gd name="connsiteX7" fmla="*/ 2372 w 4235621"/>
                <a:gd name="connsiteY7" fmla="*/ 1928812 h 321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5621" h="3213591">
                  <a:moveTo>
                    <a:pt x="2372" y="1928812"/>
                  </a:moveTo>
                  <a:cubicBezTo>
                    <a:pt x="2372" y="1928812"/>
                    <a:pt x="-45253" y="1715738"/>
                    <a:pt x="286312" y="1372553"/>
                  </a:cubicBezTo>
                  <a:cubicBezTo>
                    <a:pt x="617877" y="1029367"/>
                    <a:pt x="1788976" y="0"/>
                    <a:pt x="2250367" y="0"/>
                  </a:cubicBezTo>
                  <a:cubicBezTo>
                    <a:pt x="2711758" y="0"/>
                    <a:pt x="3244206" y="378619"/>
                    <a:pt x="3883333" y="1822228"/>
                  </a:cubicBezTo>
                  <a:cubicBezTo>
                    <a:pt x="4522461" y="3265837"/>
                    <a:pt x="4119934" y="3312986"/>
                    <a:pt x="4001539" y="3147536"/>
                  </a:cubicBezTo>
                  <a:cubicBezTo>
                    <a:pt x="3883143" y="2982087"/>
                    <a:pt x="3398130" y="2011585"/>
                    <a:pt x="2889304" y="1526572"/>
                  </a:cubicBezTo>
                  <a:cubicBezTo>
                    <a:pt x="2380479" y="1041559"/>
                    <a:pt x="1647149" y="1076801"/>
                    <a:pt x="1197283" y="1301496"/>
                  </a:cubicBezTo>
                  <a:cubicBezTo>
                    <a:pt x="747417" y="1526191"/>
                    <a:pt x="14183" y="2212848"/>
                    <a:pt x="2372" y="1928812"/>
                  </a:cubicBezTo>
                  <a:close/>
                </a:path>
              </a:pathLst>
            </a:custGeom>
            <a:noFill/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A61306C-CCB2-BA36-ACEF-31993373D4C9}"/>
                </a:ext>
              </a:extLst>
            </p:cNvPr>
            <p:cNvSpPr/>
            <p:nvPr/>
          </p:nvSpPr>
          <p:spPr>
            <a:xfrm>
              <a:off x="6279935" y="1197676"/>
              <a:ext cx="1567977" cy="1556154"/>
            </a:xfrm>
            <a:custGeom>
              <a:avLst/>
              <a:gdLst>
                <a:gd name="connsiteX0" fmla="*/ 1490845 w 1567977"/>
                <a:gd name="connsiteY0" fmla="*/ 1553334 h 1556154"/>
                <a:gd name="connsiteX1" fmla="*/ 804568 w 1567977"/>
                <a:gd name="connsiteY1" fmla="*/ 1304827 h 1556154"/>
                <a:gd name="connsiteX2" fmla="*/ 23518 w 1567977"/>
                <a:gd name="connsiteY2" fmla="*/ 464912 h 1556154"/>
                <a:gd name="connsiteX3" fmla="*/ 520247 w 1567977"/>
                <a:gd name="connsiteY3" fmla="*/ 74387 h 1556154"/>
                <a:gd name="connsiteX4" fmla="*/ 1502560 w 1567977"/>
                <a:gd name="connsiteY4" fmla="*/ 1151188 h 1556154"/>
                <a:gd name="connsiteX5" fmla="*/ 1490845 w 1567977"/>
                <a:gd name="connsiteY5" fmla="*/ 1553334 h 155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7977" h="1556154">
                  <a:moveTo>
                    <a:pt x="1490845" y="1553334"/>
                  </a:moveTo>
                  <a:cubicBezTo>
                    <a:pt x="1490845" y="1553334"/>
                    <a:pt x="1324919" y="1600959"/>
                    <a:pt x="804568" y="1304827"/>
                  </a:cubicBezTo>
                  <a:cubicBezTo>
                    <a:pt x="284218" y="1008694"/>
                    <a:pt x="143914" y="918207"/>
                    <a:pt x="23518" y="464912"/>
                  </a:cubicBezTo>
                  <a:cubicBezTo>
                    <a:pt x="-96878" y="11617"/>
                    <a:pt x="271835" y="-91253"/>
                    <a:pt x="520247" y="74387"/>
                  </a:cubicBezTo>
                  <a:cubicBezTo>
                    <a:pt x="768659" y="240027"/>
                    <a:pt x="1407977" y="950020"/>
                    <a:pt x="1502560" y="1151188"/>
                  </a:cubicBezTo>
                  <a:cubicBezTo>
                    <a:pt x="1597143" y="1352356"/>
                    <a:pt x="1585618" y="1541428"/>
                    <a:pt x="1490845" y="1553334"/>
                  </a:cubicBezTo>
                  <a:close/>
                </a:path>
              </a:pathLst>
            </a:custGeom>
            <a:noFill/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AB212F4-F367-6B38-793F-22988C5DF4EF}"/>
              </a:ext>
            </a:extLst>
          </p:cNvPr>
          <p:cNvGrpSpPr/>
          <p:nvPr userDrawn="1"/>
        </p:nvGrpSpPr>
        <p:grpSpPr>
          <a:xfrm>
            <a:off x="1965867" y="4618374"/>
            <a:ext cx="1105748" cy="610740"/>
            <a:chOff x="1296266" y="760387"/>
            <a:chExt cx="6551646" cy="3618683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CC7FA7A-8A35-C38D-0BE3-98A56EE0CE43}"/>
                </a:ext>
              </a:extLst>
            </p:cNvPr>
            <p:cNvSpPr/>
            <p:nvPr/>
          </p:nvSpPr>
          <p:spPr>
            <a:xfrm>
              <a:off x="4800535" y="760387"/>
              <a:ext cx="1744160" cy="2969377"/>
            </a:xfrm>
            <a:custGeom>
              <a:avLst/>
              <a:gdLst>
                <a:gd name="connsiteX0" fmla="*/ 379064 w 1744160"/>
                <a:gd name="connsiteY0" fmla="*/ 85528 h 2969377"/>
                <a:gd name="connsiteX1" fmla="*/ 254 w 1744160"/>
                <a:gd name="connsiteY1" fmla="*/ 239737 h 2969377"/>
                <a:gd name="connsiteX2" fmla="*/ 1207072 w 1744160"/>
                <a:gd name="connsiteY2" fmla="*/ 2594222 h 2969377"/>
                <a:gd name="connsiteX3" fmla="*/ 1479296 w 1744160"/>
                <a:gd name="connsiteY3" fmla="*/ 1671536 h 2969377"/>
                <a:gd name="connsiteX4" fmla="*/ 379064 w 1744160"/>
                <a:gd name="connsiteY4" fmla="*/ 85528 h 29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4160" h="2969377">
                  <a:moveTo>
                    <a:pt x="379064" y="85528"/>
                  </a:moveTo>
                  <a:cubicBezTo>
                    <a:pt x="379064" y="85528"/>
                    <a:pt x="-11366" y="-186506"/>
                    <a:pt x="254" y="239737"/>
                  </a:cubicBezTo>
                  <a:cubicBezTo>
                    <a:pt x="11875" y="665981"/>
                    <a:pt x="272479" y="1482179"/>
                    <a:pt x="1207072" y="2594222"/>
                  </a:cubicBezTo>
                  <a:cubicBezTo>
                    <a:pt x="2141665" y="3706266"/>
                    <a:pt x="1597597" y="2026247"/>
                    <a:pt x="1479296" y="1671536"/>
                  </a:cubicBezTo>
                  <a:cubicBezTo>
                    <a:pt x="1360996" y="1316825"/>
                    <a:pt x="1112584" y="440429"/>
                    <a:pt x="379064" y="85528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7ADB59D-310D-CB34-C347-45F623A7A004}"/>
                </a:ext>
              </a:extLst>
            </p:cNvPr>
            <p:cNvSpPr/>
            <p:nvPr/>
          </p:nvSpPr>
          <p:spPr>
            <a:xfrm>
              <a:off x="1296266" y="1165479"/>
              <a:ext cx="4235621" cy="3213591"/>
            </a:xfrm>
            <a:custGeom>
              <a:avLst/>
              <a:gdLst>
                <a:gd name="connsiteX0" fmla="*/ 2372 w 4235621"/>
                <a:gd name="connsiteY0" fmla="*/ 1928812 h 3213591"/>
                <a:gd name="connsiteX1" fmla="*/ 286312 w 4235621"/>
                <a:gd name="connsiteY1" fmla="*/ 1372553 h 3213591"/>
                <a:gd name="connsiteX2" fmla="*/ 2250367 w 4235621"/>
                <a:gd name="connsiteY2" fmla="*/ 0 h 3213591"/>
                <a:gd name="connsiteX3" fmla="*/ 3883333 w 4235621"/>
                <a:gd name="connsiteY3" fmla="*/ 1822228 h 3213591"/>
                <a:gd name="connsiteX4" fmla="*/ 4001539 w 4235621"/>
                <a:gd name="connsiteY4" fmla="*/ 3147536 h 3213591"/>
                <a:gd name="connsiteX5" fmla="*/ 2889304 w 4235621"/>
                <a:gd name="connsiteY5" fmla="*/ 1526572 h 3213591"/>
                <a:gd name="connsiteX6" fmla="*/ 1197283 w 4235621"/>
                <a:gd name="connsiteY6" fmla="*/ 1301496 h 3213591"/>
                <a:gd name="connsiteX7" fmla="*/ 2372 w 4235621"/>
                <a:gd name="connsiteY7" fmla="*/ 1928812 h 321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5621" h="3213591">
                  <a:moveTo>
                    <a:pt x="2372" y="1928812"/>
                  </a:moveTo>
                  <a:cubicBezTo>
                    <a:pt x="2372" y="1928812"/>
                    <a:pt x="-45253" y="1715738"/>
                    <a:pt x="286312" y="1372553"/>
                  </a:cubicBezTo>
                  <a:cubicBezTo>
                    <a:pt x="617877" y="1029367"/>
                    <a:pt x="1788976" y="0"/>
                    <a:pt x="2250367" y="0"/>
                  </a:cubicBezTo>
                  <a:cubicBezTo>
                    <a:pt x="2711758" y="0"/>
                    <a:pt x="3244206" y="378619"/>
                    <a:pt x="3883333" y="1822228"/>
                  </a:cubicBezTo>
                  <a:cubicBezTo>
                    <a:pt x="4522461" y="3265837"/>
                    <a:pt x="4119934" y="3312986"/>
                    <a:pt x="4001539" y="3147536"/>
                  </a:cubicBezTo>
                  <a:cubicBezTo>
                    <a:pt x="3883143" y="2982087"/>
                    <a:pt x="3398130" y="2011585"/>
                    <a:pt x="2889304" y="1526572"/>
                  </a:cubicBezTo>
                  <a:cubicBezTo>
                    <a:pt x="2380479" y="1041559"/>
                    <a:pt x="1647149" y="1076801"/>
                    <a:pt x="1197283" y="1301496"/>
                  </a:cubicBezTo>
                  <a:cubicBezTo>
                    <a:pt x="747417" y="1526191"/>
                    <a:pt x="14183" y="2212848"/>
                    <a:pt x="2372" y="1928812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FC96719-4E67-004F-8B6B-A14225055805}"/>
                </a:ext>
              </a:extLst>
            </p:cNvPr>
            <p:cNvSpPr/>
            <p:nvPr/>
          </p:nvSpPr>
          <p:spPr>
            <a:xfrm>
              <a:off x="6279935" y="1197676"/>
              <a:ext cx="1567977" cy="1556154"/>
            </a:xfrm>
            <a:custGeom>
              <a:avLst/>
              <a:gdLst>
                <a:gd name="connsiteX0" fmla="*/ 1490845 w 1567977"/>
                <a:gd name="connsiteY0" fmla="*/ 1553334 h 1556154"/>
                <a:gd name="connsiteX1" fmla="*/ 804568 w 1567977"/>
                <a:gd name="connsiteY1" fmla="*/ 1304827 h 1556154"/>
                <a:gd name="connsiteX2" fmla="*/ 23518 w 1567977"/>
                <a:gd name="connsiteY2" fmla="*/ 464912 h 1556154"/>
                <a:gd name="connsiteX3" fmla="*/ 520247 w 1567977"/>
                <a:gd name="connsiteY3" fmla="*/ 74387 h 1556154"/>
                <a:gd name="connsiteX4" fmla="*/ 1502560 w 1567977"/>
                <a:gd name="connsiteY4" fmla="*/ 1151188 h 1556154"/>
                <a:gd name="connsiteX5" fmla="*/ 1490845 w 1567977"/>
                <a:gd name="connsiteY5" fmla="*/ 1553334 h 155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7977" h="1556154">
                  <a:moveTo>
                    <a:pt x="1490845" y="1553334"/>
                  </a:moveTo>
                  <a:cubicBezTo>
                    <a:pt x="1490845" y="1553334"/>
                    <a:pt x="1324919" y="1600959"/>
                    <a:pt x="804568" y="1304827"/>
                  </a:cubicBezTo>
                  <a:cubicBezTo>
                    <a:pt x="284218" y="1008694"/>
                    <a:pt x="143914" y="918207"/>
                    <a:pt x="23518" y="464912"/>
                  </a:cubicBezTo>
                  <a:cubicBezTo>
                    <a:pt x="-96878" y="11617"/>
                    <a:pt x="271835" y="-91253"/>
                    <a:pt x="520247" y="74387"/>
                  </a:cubicBezTo>
                  <a:cubicBezTo>
                    <a:pt x="768659" y="240027"/>
                    <a:pt x="1407977" y="950020"/>
                    <a:pt x="1502560" y="1151188"/>
                  </a:cubicBezTo>
                  <a:cubicBezTo>
                    <a:pt x="1597143" y="1352356"/>
                    <a:pt x="1585618" y="1541428"/>
                    <a:pt x="1490845" y="1553334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97BC41F-B990-559E-C290-DAD750EEF1B1}"/>
              </a:ext>
            </a:extLst>
          </p:cNvPr>
          <p:cNvGrpSpPr/>
          <p:nvPr userDrawn="1"/>
        </p:nvGrpSpPr>
        <p:grpSpPr>
          <a:xfrm>
            <a:off x="1965867" y="6426342"/>
            <a:ext cx="1105748" cy="610740"/>
            <a:chOff x="1296266" y="760387"/>
            <a:chExt cx="6551646" cy="3618683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86F8F64-586E-3FA0-0F06-B9A28A816884}"/>
                </a:ext>
              </a:extLst>
            </p:cNvPr>
            <p:cNvSpPr/>
            <p:nvPr/>
          </p:nvSpPr>
          <p:spPr>
            <a:xfrm>
              <a:off x="4800535" y="760387"/>
              <a:ext cx="1744160" cy="2969377"/>
            </a:xfrm>
            <a:custGeom>
              <a:avLst/>
              <a:gdLst>
                <a:gd name="connsiteX0" fmla="*/ 379064 w 1744160"/>
                <a:gd name="connsiteY0" fmla="*/ 85528 h 2969377"/>
                <a:gd name="connsiteX1" fmla="*/ 254 w 1744160"/>
                <a:gd name="connsiteY1" fmla="*/ 239737 h 2969377"/>
                <a:gd name="connsiteX2" fmla="*/ 1207072 w 1744160"/>
                <a:gd name="connsiteY2" fmla="*/ 2594222 h 2969377"/>
                <a:gd name="connsiteX3" fmla="*/ 1479296 w 1744160"/>
                <a:gd name="connsiteY3" fmla="*/ 1671536 h 2969377"/>
                <a:gd name="connsiteX4" fmla="*/ 379064 w 1744160"/>
                <a:gd name="connsiteY4" fmla="*/ 85528 h 29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4160" h="2969377">
                  <a:moveTo>
                    <a:pt x="379064" y="85528"/>
                  </a:moveTo>
                  <a:cubicBezTo>
                    <a:pt x="379064" y="85528"/>
                    <a:pt x="-11366" y="-186506"/>
                    <a:pt x="254" y="239737"/>
                  </a:cubicBezTo>
                  <a:cubicBezTo>
                    <a:pt x="11875" y="665981"/>
                    <a:pt x="272479" y="1482179"/>
                    <a:pt x="1207072" y="2594222"/>
                  </a:cubicBezTo>
                  <a:cubicBezTo>
                    <a:pt x="2141665" y="3706266"/>
                    <a:pt x="1597597" y="2026247"/>
                    <a:pt x="1479296" y="1671536"/>
                  </a:cubicBezTo>
                  <a:cubicBezTo>
                    <a:pt x="1360996" y="1316825"/>
                    <a:pt x="1112584" y="440429"/>
                    <a:pt x="379064" y="85528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A29A2D9-467E-9221-BF69-CA9C877E670C}"/>
                </a:ext>
              </a:extLst>
            </p:cNvPr>
            <p:cNvSpPr/>
            <p:nvPr/>
          </p:nvSpPr>
          <p:spPr>
            <a:xfrm>
              <a:off x="1296266" y="1165479"/>
              <a:ext cx="4235621" cy="3213591"/>
            </a:xfrm>
            <a:custGeom>
              <a:avLst/>
              <a:gdLst>
                <a:gd name="connsiteX0" fmla="*/ 2372 w 4235621"/>
                <a:gd name="connsiteY0" fmla="*/ 1928812 h 3213591"/>
                <a:gd name="connsiteX1" fmla="*/ 286312 w 4235621"/>
                <a:gd name="connsiteY1" fmla="*/ 1372553 h 3213591"/>
                <a:gd name="connsiteX2" fmla="*/ 2250367 w 4235621"/>
                <a:gd name="connsiteY2" fmla="*/ 0 h 3213591"/>
                <a:gd name="connsiteX3" fmla="*/ 3883333 w 4235621"/>
                <a:gd name="connsiteY3" fmla="*/ 1822228 h 3213591"/>
                <a:gd name="connsiteX4" fmla="*/ 4001539 w 4235621"/>
                <a:gd name="connsiteY4" fmla="*/ 3147536 h 3213591"/>
                <a:gd name="connsiteX5" fmla="*/ 2889304 w 4235621"/>
                <a:gd name="connsiteY5" fmla="*/ 1526572 h 3213591"/>
                <a:gd name="connsiteX6" fmla="*/ 1197283 w 4235621"/>
                <a:gd name="connsiteY6" fmla="*/ 1301496 h 3213591"/>
                <a:gd name="connsiteX7" fmla="*/ 2372 w 4235621"/>
                <a:gd name="connsiteY7" fmla="*/ 1928812 h 321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5621" h="3213591">
                  <a:moveTo>
                    <a:pt x="2372" y="1928812"/>
                  </a:moveTo>
                  <a:cubicBezTo>
                    <a:pt x="2372" y="1928812"/>
                    <a:pt x="-45253" y="1715738"/>
                    <a:pt x="286312" y="1372553"/>
                  </a:cubicBezTo>
                  <a:cubicBezTo>
                    <a:pt x="617877" y="1029367"/>
                    <a:pt x="1788976" y="0"/>
                    <a:pt x="2250367" y="0"/>
                  </a:cubicBezTo>
                  <a:cubicBezTo>
                    <a:pt x="2711758" y="0"/>
                    <a:pt x="3244206" y="378619"/>
                    <a:pt x="3883333" y="1822228"/>
                  </a:cubicBezTo>
                  <a:cubicBezTo>
                    <a:pt x="4522461" y="3265837"/>
                    <a:pt x="4119934" y="3312986"/>
                    <a:pt x="4001539" y="3147536"/>
                  </a:cubicBezTo>
                  <a:cubicBezTo>
                    <a:pt x="3883143" y="2982087"/>
                    <a:pt x="3398130" y="2011585"/>
                    <a:pt x="2889304" y="1526572"/>
                  </a:cubicBezTo>
                  <a:cubicBezTo>
                    <a:pt x="2380479" y="1041559"/>
                    <a:pt x="1647149" y="1076801"/>
                    <a:pt x="1197283" y="1301496"/>
                  </a:cubicBezTo>
                  <a:cubicBezTo>
                    <a:pt x="747417" y="1526191"/>
                    <a:pt x="14183" y="2212848"/>
                    <a:pt x="2372" y="1928812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875FB7F-3DC7-B063-4626-3BE98EA35E57}"/>
                </a:ext>
              </a:extLst>
            </p:cNvPr>
            <p:cNvSpPr/>
            <p:nvPr/>
          </p:nvSpPr>
          <p:spPr>
            <a:xfrm>
              <a:off x="6279935" y="1197676"/>
              <a:ext cx="1567977" cy="1556154"/>
            </a:xfrm>
            <a:custGeom>
              <a:avLst/>
              <a:gdLst>
                <a:gd name="connsiteX0" fmla="*/ 1490845 w 1567977"/>
                <a:gd name="connsiteY0" fmla="*/ 1553334 h 1556154"/>
                <a:gd name="connsiteX1" fmla="*/ 804568 w 1567977"/>
                <a:gd name="connsiteY1" fmla="*/ 1304827 h 1556154"/>
                <a:gd name="connsiteX2" fmla="*/ 23518 w 1567977"/>
                <a:gd name="connsiteY2" fmla="*/ 464912 h 1556154"/>
                <a:gd name="connsiteX3" fmla="*/ 520247 w 1567977"/>
                <a:gd name="connsiteY3" fmla="*/ 74387 h 1556154"/>
                <a:gd name="connsiteX4" fmla="*/ 1502560 w 1567977"/>
                <a:gd name="connsiteY4" fmla="*/ 1151188 h 1556154"/>
                <a:gd name="connsiteX5" fmla="*/ 1490845 w 1567977"/>
                <a:gd name="connsiteY5" fmla="*/ 1553334 h 155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7977" h="1556154">
                  <a:moveTo>
                    <a:pt x="1490845" y="1553334"/>
                  </a:moveTo>
                  <a:cubicBezTo>
                    <a:pt x="1490845" y="1553334"/>
                    <a:pt x="1324919" y="1600959"/>
                    <a:pt x="804568" y="1304827"/>
                  </a:cubicBezTo>
                  <a:cubicBezTo>
                    <a:pt x="284218" y="1008694"/>
                    <a:pt x="143914" y="918207"/>
                    <a:pt x="23518" y="464912"/>
                  </a:cubicBezTo>
                  <a:cubicBezTo>
                    <a:pt x="-96878" y="11617"/>
                    <a:pt x="271835" y="-91253"/>
                    <a:pt x="520247" y="74387"/>
                  </a:cubicBezTo>
                  <a:cubicBezTo>
                    <a:pt x="768659" y="240027"/>
                    <a:pt x="1407977" y="950020"/>
                    <a:pt x="1502560" y="1151188"/>
                  </a:cubicBezTo>
                  <a:cubicBezTo>
                    <a:pt x="1597143" y="1352356"/>
                    <a:pt x="1585618" y="1541428"/>
                    <a:pt x="1490845" y="1553334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57AB064-C996-3064-69B3-5AB0C3C69746}"/>
              </a:ext>
            </a:extLst>
          </p:cNvPr>
          <p:cNvGrpSpPr/>
          <p:nvPr userDrawn="1"/>
        </p:nvGrpSpPr>
        <p:grpSpPr>
          <a:xfrm>
            <a:off x="2671321" y="5547594"/>
            <a:ext cx="1105748" cy="610740"/>
            <a:chOff x="1296266" y="760387"/>
            <a:chExt cx="6551646" cy="3618683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9C4F773-65AB-6395-7EE0-21F0F795BB09}"/>
                </a:ext>
              </a:extLst>
            </p:cNvPr>
            <p:cNvSpPr/>
            <p:nvPr/>
          </p:nvSpPr>
          <p:spPr>
            <a:xfrm>
              <a:off x="4800535" y="760387"/>
              <a:ext cx="1744160" cy="2969377"/>
            </a:xfrm>
            <a:custGeom>
              <a:avLst/>
              <a:gdLst>
                <a:gd name="connsiteX0" fmla="*/ 379064 w 1744160"/>
                <a:gd name="connsiteY0" fmla="*/ 85528 h 2969377"/>
                <a:gd name="connsiteX1" fmla="*/ 254 w 1744160"/>
                <a:gd name="connsiteY1" fmla="*/ 239737 h 2969377"/>
                <a:gd name="connsiteX2" fmla="*/ 1207072 w 1744160"/>
                <a:gd name="connsiteY2" fmla="*/ 2594222 h 2969377"/>
                <a:gd name="connsiteX3" fmla="*/ 1479296 w 1744160"/>
                <a:gd name="connsiteY3" fmla="*/ 1671536 h 2969377"/>
                <a:gd name="connsiteX4" fmla="*/ 379064 w 1744160"/>
                <a:gd name="connsiteY4" fmla="*/ 85528 h 29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4160" h="2969377">
                  <a:moveTo>
                    <a:pt x="379064" y="85528"/>
                  </a:moveTo>
                  <a:cubicBezTo>
                    <a:pt x="379064" y="85528"/>
                    <a:pt x="-11366" y="-186506"/>
                    <a:pt x="254" y="239737"/>
                  </a:cubicBezTo>
                  <a:cubicBezTo>
                    <a:pt x="11875" y="665981"/>
                    <a:pt x="272479" y="1482179"/>
                    <a:pt x="1207072" y="2594222"/>
                  </a:cubicBezTo>
                  <a:cubicBezTo>
                    <a:pt x="2141665" y="3706266"/>
                    <a:pt x="1597597" y="2026247"/>
                    <a:pt x="1479296" y="1671536"/>
                  </a:cubicBezTo>
                  <a:cubicBezTo>
                    <a:pt x="1360996" y="1316825"/>
                    <a:pt x="1112584" y="440429"/>
                    <a:pt x="379064" y="85528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0775700-5227-9F34-5AD7-DACE12FBB490}"/>
                </a:ext>
              </a:extLst>
            </p:cNvPr>
            <p:cNvSpPr/>
            <p:nvPr/>
          </p:nvSpPr>
          <p:spPr>
            <a:xfrm>
              <a:off x="1296266" y="1165479"/>
              <a:ext cx="4235621" cy="3213591"/>
            </a:xfrm>
            <a:custGeom>
              <a:avLst/>
              <a:gdLst>
                <a:gd name="connsiteX0" fmla="*/ 2372 w 4235621"/>
                <a:gd name="connsiteY0" fmla="*/ 1928812 h 3213591"/>
                <a:gd name="connsiteX1" fmla="*/ 286312 w 4235621"/>
                <a:gd name="connsiteY1" fmla="*/ 1372553 h 3213591"/>
                <a:gd name="connsiteX2" fmla="*/ 2250367 w 4235621"/>
                <a:gd name="connsiteY2" fmla="*/ 0 h 3213591"/>
                <a:gd name="connsiteX3" fmla="*/ 3883333 w 4235621"/>
                <a:gd name="connsiteY3" fmla="*/ 1822228 h 3213591"/>
                <a:gd name="connsiteX4" fmla="*/ 4001539 w 4235621"/>
                <a:gd name="connsiteY4" fmla="*/ 3147536 h 3213591"/>
                <a:gd name="connsiteX5" fmla="*/ 2889304 w 4235621"/>
                <a:gd name="connsiteY5" fmla="*/ 1526572 h 3213591"/>
                <a:gd name="connsiteX6" fmla="*/ 1197283 w 4235621"/>
                <a:gd name="connsiteY6" fmla="*/ 1301496 h 3213591"/>
                <a:gd name="connsiteX7" fmla="*/ 2372 w 4235621"/>
                <a:gd name="connsiteY7" fmla="*/ 1928812 h 321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5621" h="3213591">
                  <a:moveTo>
                    <a:pt x="2372" y="1928812"/>
                  </a:moveTo>
                  <a:cubicBezTo>
                    <a:pt x="2372" y="1928812"/>
                    <a:pt x="-45253" y="1715738"/>
                    <a:pt x="286312" y="1372553"/>
                  </a:cubicBezTo>
                  <a:cubicBezTo>
                    <a:pt x="617877" y="1029367"/>
                    <a:pt x="1788976" y="0"/>
                    <a:pt x="2250367" y="0"/>
                  </a:cubicBezTo>
                  <a:cubicBezTo>
                    <a:pt x="2711758" y="0"/>
                    <a:pt x="3244206" y="378619"/>
                    <a:pt x="3883333" y="1822228"/>
                  </a:cubicBezTo>
                  <a:cubicBezTo>
                    <a:pt x="4522461" y="3265837"/>
                    <a:pt x="4119934" y="3312986"/>
                    <a:pt x="4001539" y="3147536"/>
                  </a:cubicBezTo>
                  <a:cubicBezTo>
                    <a:pt x="3883143" y="2982087"/>
                    <a:pt x="3398130" y="2011585"/>
                    <a:pt x="2889304" y="1526572"/>
                  </a:cubicBezTo>
                  <a:cubicBezTo>
                    <a:pt x="2380479" y="1041559"/>
                    <a:pt x="1647149" y="1076801"/>
                    <a:pt x="1197283" y="1301496"/>
                  </a:cubicBezTo>
                  <a:cubicBezTo>
                    <a:pt x="747417" y="1526191"/>
                    <a:pt x="14183" y="2212848"/>
                    <a:pt x="2372" y="1928812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77AB67B-DCD9-F76E-88FE-5C0334555D0A}"/>
                </a:ext>
              </a:extLst>
            </p:cNvPr>
            <p:cNvSpPr/>
            <p:nvPr/>
          </p:nvSpPr>
          <p:spPr>
            <a:xfrm>
              <a:off x="6279935" y="1197676"/>
              <a:ext cx="1567977" cy="1556154"/>
            </a:xfrm>
            <a:custGeom>
              <a:avLst/>
              <a:gdLst>
                <a:gd name="connsiteX0" fmla="*/ 1490845 w 1567977"/>
                <a:gd name="connsiteY0" fmla="*/ 1553334 h 1556154"/>
                <a:gd name="connsiteX1" fmla="*/ 804568 w 1567977"/>
                <a:gd name="connsiteY1" fmla="*/ 1304827 h 1556154"/>
                <a:gd name="connsiteX2" fmla="*/ 23518 w 1567977"/>
                <a:gd name="connsiteY2" fmla="*/ 464912 h 1556154"/>
                <a:gd name="connsiteX3" fmla="*/ 520247 w 1567977"/>
                <a:gd name="connsiteY3" fmla="*/ 74387 h 1556154"/>
                <a:gd name="connsiteX4" fmla="*/ 1502560 w 1567977"/>
                <a:gd name="connsiteY4" fmla="*/ 1151188 h 1556154"/>
                <a:gd name="connsiteX5" fmla="*/ 1490845 w 1567977"/>
                <a:gd name="connsiteY5" fmla="*/ 1553334 h 155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7977" h="1556154">
                  <a:moveTo>
                    <a:pt x="1490845" y="1553334"/>
                  </a:moveTo>
                  <a:cubicBezTo>
                    <a:pt x="1490845" y="1553334"/>
                    <a:pt x="1324919" y="1600959"/>
                    <a:pt x="804568" y="1304827"/>
                  </a:cubicBezTo>
                  <a:cubicBezTo>
                    <a:pt x="284218" y="1008694"/>
                    <a:pt x="143914" y="918207"/>
                    <a:pt x="23518" y="464912"/>
                  </a:cubicBezTo>
                  <a:cubicBezTo>
                    <a:pt x="-96878" y="11617"/>
                    <a:pt x="271835" y="-91253"/>
                    <a:pt x="520247" y="74387"/>
                  </a:cubicBezTo>
                  <a:cubicBezTo>
                    <a:pt x="768659" y="240027"/>
                    <a:pt x="1407977" y="950020"/>
                    <a:pt x="1502560" y="1151188"/>
                  </a:cubicBezTo>
                  <a:cubicBezTo>
                    <a:pt x="1597143" y="1352356"/>
                    <a:pt x="1585618" y="1541428"/>
                    <a:pt x="1490845" y="1553334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CBFEF3A-EA99-F04F-99F7-B4341BCE9888}"/>
              </a:ext>
            </a:extLst>
          </p:cNvPr>
          <p:cNvGrpSpPr/>
          <p:nvPr userDrawn="1"/>
        </p:nvGrpSpPr>
        <p:grpSpPr>
          <a:xfrm>
            <a:off x="-785963" y="1015105"/>
            <a:ext cx="1105748" cy="610740"/>
            <a:chOff x="1296266" y="760387"/>
            <a:chExt cx="6551646" cy="3618683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F96A537-299D-801E-058B-D444BFB92201}"/>
                </a:ext>
              </a:extLst>
            </p:cNvPr>
            <p:cNvSpPr/>
            <p:nvPr/>
          </p:nvSpPr>
          <p:spPr>
            <a:xfrm>
              <a:off x="4800535" y="760387"/>
              <a:ext cx="1744160" cy="2969377"/>
            </a:xfrm>
            <a:custGeom>
              <a:avLst/>
              <a:gdLst>
                <a:gd name="connsiteX0" fmla="*/ 379064 w 1744160"/>
                <a:gd name="connsiteY0" fmla="*/ 85528 h 2969377"/>
                <a:gd name="connsiteX1" fmla="*/ 254 w 1744160"/>
                <a:gd name="connsiteY1" fmla="*/ 239737 h 2969377"/>
                <a:gd name="connsiteX2" fmla="*/ 1207072 w 1744160"/>
                <a:gd name="connsiteY2" fmla="*/ 2594222 h 2969377"/>
                <a:gd name="connsiteX3" fmla="*/ 1479296 w 1744160"/>
                <a:gd name="connsiteY3" fmla="*/ 1671536 h 2969377"/>
                <a:gd name="connsiteX4" fmla="*/ 379064 w 1744160"/>
                <a:gd name="connsiteY4" fmla="*/ 85528 h 29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4160" h="2969377">
                  <a:moveTo>
                    <a:pt x="379064" y="85528"/>
                  </a:moveTo>
                  <a:cubicBezTo>
                    <a:pt x="379064" y="85528"/>
                    <a:pt x="-11366" y="-186506"/>
                    <a:pt x="254" y="239737"/>
                  </a:cubicBezTo>
                  <a:cubicBezTo>
                    <a:pt x="11875" y="665981"/>
                    <a:pt x="272479" y="1482179"/>
                    <a:pt x="1207072" y="2594222"/>
                  </a:cubicBezTo>
                  <a:cubicBezTo>
                    <a:pt x="2141665" y="3706266"/>
                    <a:pt x="1597597" y="2026247"/>
                    <a:pt x="1479296" y="1671536"/>
                  </a:cubicBezTo>
                  <a:cubicBezTo>
                    <a:pt x="1360996" y="1316825"/>
                    <a:pt x="1112584" y="440429"/>
                    <a:pt x="379064" y="85528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7DB3129-74EB-9CE5-3172-483AE7F319F8}"/>
                </a:ext>
              </a:extLst>
            </p:cNvPr>
            <p:cNvSpPr/>
            <p:nvPr/>
          </p:nvSpPr>
          <p:spPr>
            <a:xfrm>
              <a:off x="1296266" y="1165479"/>
              <a:ext cx="4235621" cy="3213591"/>
            </a:xfrm>
            <a:custGeom>
              <a:avLst/>
              <a:gdLst>
                <a:gd name="connsiteX0" fmla="*/ 2372 w 4235621"/>
                <a:gd name="connsiteY0" fmla="*/ 1928812 h 3213591"/>
                <a:gd name="connsiteX1" fmla="*/ 286312 w 4235621"/>
                <a:gd name="connsiteY1" fmla="*/ 1372553 h 3213591"/>
                <a:gd name="connsiteX2" fmla="*/ 2250367 w 4235621"/>
                <a:gd name="connsiteY2" fmla="*/ 0 h 3213591"/>
                <a:gd name="connsiteX3" fmla="*/ 3883333 w 4235621"/>
                <a:gd name="connsiteY3" fmla="*/ 1822228 h 3213591"/>
                <a:gd name="connsiteX4" fmla="*/ 4001539 w 4235621"/>
                <a:gd name="connsiteY4" fmla="*/ 3147536 h 3213591"/>
                <a:gd name="connsiteX5" fmla="*/ 2889304 w 4235621"/>
                <a:gd name="connsiteY5" fmla="*/ 1526572 h 3213591"/>
                <a:gd name="connsiteX6" fmla="*/ 1197283 w 4235621"/>
                <a:gd name="connsiteY6" fmla="*/ 1301496 h 3213591"/>
                <a:gd name="connsiteX7" fmla="*/ 2372 w 4235621"/>
                <a:gd name="connsiteY7" fmla="*/ 1928812 h 321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5621" h="3213591">
                  <a:moveTo>
                    <a:pt x="2372" y="1928812"/>
                  </a:moveTo>
                  <a:cubicBezTo>
                    <a:pt x="2372" y="1928812"/>
                    <a:pt x="-45253" y="1715738"/>
                    <a:pt x="286312" y="1372553"/>
                  </a:cubicBezTo>
                  <a:cubicBezTo>
                    <a:pt x="617877" y="1029367"/>
                    <a:pt x="1788976" y="0"/>
                    <a:pt x="2250367" y="0"/>
                  </a:cubicBezTo>
                  <a:cubicBezTo>
                    <a:pt x="2711758" y="0"/>
                    <a:pt x="3244206" y="378619"/>
                    <a:pt x="3883333" y="1822228"/>
                  </a:cubicBezTo>
                  <a:cubicBezTo>
                    <a:pt x="4522461" y="3265837"/>
                    <a:pt x="4119934" y="3312986"/>
                    <a:pt x="4001539" y="3147536"/>
                  </a:cubicBezTo>
                  <a:cubicBezTo>
                    <a:pt x="3883143" y="2982087"/>
                    <a:pt x="3398130" y="2011585"/>
                    <a:pt x="2889304" y="1526572"/>
                  </a:cubicBezTo>
                  <a:cubicBezTo>
                    <a:pt x="2380479" y="1041559"/>
                    <a:pt x="1647149" y="1076801"/>
                    <a:pt x="1197283" y="1301496"/>
                  </a:cubicBezTo>
                  <a:cubicBezTo>
                    <a:pt x="747417" y="1526191"/>
                    <a:pt x="14183" y="2212848"/>
                    <a:pt x="2372" y="1928812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75B99B0-0131-23A9-4A3C-28520A62BBC1}"/>
                </a:ext>
              </a:extLst>
            </p:cNvPr>
            <p:cNvSpPr/>
            <p:nvPr/>
          </p:nvSpPr>
          <p:spPr>
            <a:xfrm>
              <a:off x="6279935" y="1197676"/>
              <a:ext cx="1567977" cy="1556154"/>
            </a:xfrm>
            <a:custGeom>
              <a:avLst/>
              <a:gdLst>
                <a:gd name="connsiteX0" fmla="*/ 1490845 w 1567977"/>
                <a:gd name="connsiteY0" fmla="*/ 1553334 h 1556154"/>
                <a:gd name="connsiteX1" fmla="*/ 804568 w 1567977"/>
                <a:gd name="connsiteY1" fmla="*/ 1304827 h 1556154"/>
                <a:gd name="connsiteX2" fmla="*/ 23518 w 1567977"/>
                <a:gd name="connsiteY2" fmla="*/ 464912 h 1556154"/>
                <a:gd name="connsiteX3" fmla="*/ 520247 w 1567977"/>
                <a:gd name="connsiteY3" fmla="*/ 74387 h 1556154"/>
                <a:gd name="connsiteX4" fmla="*/ 1502560 w 1567977"/>
                <a:gd name="connsiteY4" fmla="*/ 1151188 h 1556154"/>
                <a:gd name="connsiteX5" fmla="*/ 1490845 w 1567977"/>
                <a:gd name="connsiteY5" fmla="*/ 1553334 h 155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7977" h="1556154">
                  <a:moveTo>
                    <a:pt x="1490845" y="1553334"/>
                  </a:moveTo>
                  <a:cubicBezTo>
                    <a:pt x="1490845" y="1553334"/>
                    <a:pt x="1324919" y="1600959"/>
                    <a:pt x="804568" y="1304827"/>
                  </a:cubicBezTo>
                  <a:cubicBezTo>
                    <a:pt x="284218" y="1008694"/>
                    <a:pt x="143914" y="918207"/>
                    <a:pt x="23518" y="464912"/>
                  </a:cubicBezTo>
                  <a:cubicBezTo>
                    <a:pt x="-96878" y="11617"/>
                    <a:pt x="271835" y="-91253"/>
                    <a:pt x="520247" y="74387"/>
                  </a:cubicBezTo>
                  <a:cubicBezTo>
                    <a:pt x="768659" y="240027"/>
                    <a:pt x="1407977" y="950020"/>
                    <a:pt x="1502560" y="1151188"/>
                  </a:cubicBezTo>
                  <a:cubicBezTo>
                    <a:pt x="1597143" y="1352356"/>
                    <a:pt x="1585618" y="1541428"/>
                    <a:pt x="1490845" y="1553334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5E70495-B09F-8960-AF5F-3A836D809B4D}"/>
              </a:ext>
            </a:extLst>
          </p:cNvPr>
          <p:cNvGrpSpPr/>
          <p:nvPr userDrawn="1"/>
        </p:nvGrpSpPr>
        <p:grpSpPr>
          <a:xfrm>
            <a:off x="-804593" y="2833790"/>
            <a:ext cx="1105748" cy="610740"/>
            <a:chOff x="1296266" y="760387"/>
            <a:chExt cx="6551646" cy="3618683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28BFB26-3007-FD3F-204C-10C912183FAE}"/>
                </a:ext>
              </a:extLst>
            </p:cNvPr>
            <p:cNvSpPr/>
            <p:nvPr/>
          </p:nvSpPr>
          <p:spPr>
            <a:xfrm>
              <a:off x="4800535" y="760387"/>
              <a:ext cx="1744160" cy="2969377"/>
            </a:xfrm>
            <a:custGeom>
              <a:avLst/>
              <a:gdLst>
                <a:gd name="connsiteX0" fmla="*/ 379064 w 1744160"/>
                <a:gd name="connsiteY0" fmla="*/ 85528 h 2969377"/>
                <a:gd name="connsiteX1" fmla="*/ 254 w 1744160"/>
                <a:gd name="connsiteY1" fmla="*/ 239737 h 2969377"/>
                <a:gd name="connsiteX2" fmla="*/ 1207072 w 1744160"/>
                <a:gd name="connsiteY2" fmla="*/ 2594222 h 2969377"/>
                <a:gd name="connsiteX3" fmla="*/ 1479296 w 1744160"/>
                <a:gd name="connsiteY3" fmla="*/ 1671536 h 2969377"/>
                <a:gd name="connsiteX4" fmla="*/ 379064 w 1744160"/>
                <a:gd name="connsiteY4" fmla="*/ 85528 h 29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4160" h="2969377">
                  <a:moveTo>
                    <a:pt x="379064" y="85528"/>
                  </a:moveTo>
                  <a:cubicBezTo>
                    <a:pt x="379064" y="85528"/>
                    <a:pt x="-11366" y="-186506"/>
                    <a:pt x="254" y="239737"/>
                  </a:cubicBezTo>
                  <a:cubicBezTo>
                    <a:pt x="11875" y="665981"/>
                    <a:pt x="272479" y="1482179"/>
                    <a:pt x="1207072" y="2594222"/>
                  </a:cubicBezTo>
                  <a:cubicBezTo>
                    <a:pt x="2141665" y="3706266"/>
                    <a:pt x="1597597" y="2026247"/>
                    <a:pt x="1479296" y="1671536"/>
                  </a:cubicBezTo>
                  <a:cubicBezTo>
                    <a:pt x="1360996" y="1316825"/>
                    <a:pt x="1112584" y="440429"/>
                    <a:pt x="379064" y="85528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65E2107-0FAF-B094-FD6D-5E2215C148EA}"/>
                </a:ext>
              </a:extLst>
            </p:cNvPr>
            <p:cNvSpPr/>
            <p:nvPr/>
          </p:nvSpPr>
          <p:spPr>
            <a:xfrm>
              <a:off x="1296266" y="1165479"/>
              <a:ext cx="4235621" cy="3213591"/>
            </a:xfrm>
            <a:custGeom>
              <a:avLst/>
              <a:gdLst>
                <a:gd name="connsiteX0" fmla="*/ 2372 w 4235621"/>
                <a:gd name="connsiteY0" fmla="*/ 1928812 h 3213591"/>
                <a:gd name="connsiteX1" fmla="*/ 286312 w 4235621"/>
                <a:gd name="connsiteY1" fmla="*/ 1372553 h 3213591"/>
                <a:gd name="connsiteX2" fmla="*/ 2250367 w 4235621"/>
                <a:gd name="connsiteY2" fmla="*/ 0 h 3213591"/>
                <a:gd name="connsiteX3" fmla="*/ 3883333 w 4235621"/>
                <a:gd name="connsiteY3" fmla="*/ 1822228 h 3213591"/>
                <a:gd name="connsiteX4" fmla="*/ 4001539 w 4235621"/>
                <a:gd name="connsiteY4" fmla="*/ 3147536 h 3213591"/>
                <a:gd name="connsiteX5" fmla="*/ 2889304 w 4235621"/>
                <a:gd name="connsiteY5" fmla="*/ 1526572 h 3213591"/>
                <a:gd name="connsiteX6" fmla="*/ 1197283 w 4235621"/>
                <a:gd name="connsiteY6" fmla="*/ 1301496 h 3213591"/>
                <a:gd name="connsiteX7" fmla="*/ 2372 w 4235621"/>
                <a:gd name="connsiteY7" fmla="*/ 1928812 h 321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5621" h="3213591">
                  <a:moveTo>
                    <a:pt x="2372" y="1928812"/>
                  </a:moveTo>
                  <a:cubicBezTo>
                    <a:pt x="2372" y="1928812"/>
                    <a:pt x="-45253" y="1715738"/>
                    <a:pt x="286312" y="1372553"/>
                  </a:cubicBezTo>
                  <a:cubicBezTo>
                    <a:pt x="617877" y="1029367"/>
                    <a:pt x="1788976" y="0"/>
                    <a:pt x="2250367" y="0"/>
                  </a:cubicBezTo>
                  <a:cubicBezTo>
                    <a:pt x="2711758" y="0"/>
                    <a:pt x="3244206" y="378619"/>
                    <a:pt x="3883333" y="1822228"/>
                  </a:cubicBezTo>
                  <a:cubicBezTo>
                    <a:pt x="4522461" y="3265837"/>
                    <a:pt x="4119934" y="3312986"/>
                    <a:pt x="4001539" y="3147536"/>
                  </a:cubicBezTo>
                  <a:cubicBezTo>
                    <a:pt x="3883143" y="2982087"/>
                    <a:pt x="3398130" y="2011585"/>
                    <a:pt x="2889304" y="1526572"/>
                  </a:cubicBezTo>
                  <a:cubicBezTo>
                    <a:pt x="2380479" y="1041559"/>
                    <a:pt x="1647149" y="1076801"/>
                    <a:pt x="1197283" y="1301496"/>
                  </a:cubicBezTo>
                  <a:cubicBezTo>
                    <a:pt x="747417" y="1526191"/>
                    <a:pt x="14183" y="2212848"/>
                    <a:pt x="2372" y="1928812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EAF20BC-6331-944E-74E2-D625D0AD6A70}"/>
                </a:ext>
              </a:extLst>
            </p:cNvPr>
            <p:cNvSpPr/>
            <p:nvPr/>
          </p:nvSpPr>
          <p:spPr>
            <a:xfrm>
              <a:off x="6279935" y="1197676"/>
              <a:ext cx="1567977" cy="1556154"/>
            </a:xfrm>
            <a:custGeom>
              <a:avLst/>
              <a:gdLst>
                <a:gd name="connsiteX0" fmla="*/ 1490845 w 1567977"/>
                <a:gd name="connsiteY0" fmla="*/ 1553334 h 1556154"/>
                <a:gd name="connsiteX1" fmla="*/ 804568 w 1567977"/>
                <a:gd name="connsiteY1" fmla="*/ 1304827 h 1556154"/>
                <a:gd name="connsiteX2" fmla="*/ 23518 w 1567977"/>
                <a:gd name="connsiteY2" fmla="*/ 464912 h 1556154"/>
                <a:gd name="connsiteX3" fmla="*/ 520247 w 1567977"/>
                <a:gd name="connsiteY3" fmla="*/ 74387 h 1556154"/>
                <a:gd name="connsiteX4" fmla="*/ 1502560 w 1567977"/>
                <a:gd name="connsiteY4" fmla="*/ 1151188 h 1556154"/>
                <a:gd name="connsiteX5" fmla="*/ 1490845 w 1567977"/>
                <a:gd name="connsiteY5" fmla="*/ 1553334 h 155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7977" h="1556154">
                  <a:moveTo>
                    <a:pt x="1490845" y="1553334"/>
                  </a:moveTo>
                  <a:cubicBezTo>
                    <a:pt x="1490845" y="1553334"/>
                    <a:pt x="1324919" y="1600959"/>
                    <a:pt x="804568" y="1304827"/>
                  </a:cubicBezTo>
                  <a:cubicBezTo>
                    <a:pt x="284218" y="1008694"/>
                    <a:pt x="143914" y="918207"/>
                    <a:pt x="23518" y="464912"/>
                  </a:cubicBezTo>
                  <a:cubicBezTo>
                    <a:pt x="-96878" y="11617"/>
                    <a:pt x="271835" y="-91253"/>
                    <a:pt x="520247" y="74387"/>
                  </a:cubicBezTo>
                  <a:cubicBezTo>
                    <a:pt x="768659" y="240027"/>
                    <a:pt x="1407977" y="950020"/>
                    <a:pt x="1502560" y="1151188"/>
                  </a:cubicBezTo>
                  <a:cubicBezTo>
                    <a:pt x="1597143" y="1352356"/>
                    <a:pt x="1585618" y="1541428"/>
                    <a:pt x="1490845" y="1553334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9F3344C-751F-6848-DB5D-B571B0D8CC41}"/>
              </a:ext>
            </a:extLst>
          </p:cNvPr>
          <p:cNvGrpSpPr/>
          <p:nvPr userDrawn="1"/>
        </p:nvGrpSpPr>
        <p:grpSpPr>
          <a:xfrm>
            <a:off x="-784622" y="6382005"/>
            <a:ext cx="1105748" cy="610740"/>
            <a:chOff x="1296266" y="760387"/>
            <a:chExt cx="6551646" cy="3618683"/>
          </a:xfrm>
        </p:grpSpPr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1D594312-DCB5-2951-FE9D-7F3451963CF1}"/>
                </a:ext>
              </a:extLst>
            </p:cNvPr>
            <p:cNvSpPr/>
            <p:nvPr/>
          </p:nvSpPr>
          <p:spPr>
            <a:xfrm>
              <a:off x="4800535" y="760387"/>
              <a:ext cx="1744160" cy="2969377"/>
            </a:xfrm>
            <a:custGeom>
              <a:avLst/>
              <a:gdLst>
                <a:gd name="connsiteX0" fmla="*/ 379064 w 1744160"/>
                <a:gd name="connsiteY0" fmla="*/ 85528 h 2969377"/>
                <a:gd name="connsiteX1" fmla="*/ 254 w 1744160"/>
                <a:gd name="connsiteY1" fmla="*/ 239737 h 2969377"/>
                <a:gd name="connsiteX2" fmla="*/ 1207072 w 1744160"/>
                <a:gd name="connsiteY2" fmla="*/ 2594222 h 2969377"/>
                <a:gd name="connsiteX3" fmla="*/ 1479296 w 1744160"/>
                <a:gd name="connsiteY3" fmla="*/ 1671536 h 2969377"/>
                <a:gd name="connsiteX4" fmla="*/ 379064 w 1744160"/>
                <a:gd name="connsiteY4" fmla="*/ 85528 h 29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4160" h="2969377">
                  <a:moveTo>
                    <a:pt x="379064" y="85528"/>
                  </a:moveTo>
                  <a:cubicBezTo>
                    <a:pt x="379064" y="85528"/>
                    <a:pt x="-11366" y="-186506"/>
                    <a:pt x="254" y="239737"/>
                  </a:cubicBezTo>
                  <a:cubicBezTo>
                    <a:pt x="11875" y="665981"/>
                    <a:pt x="272479" y="1482179"/>
                    <a:pt x="1207072" y="2594222"/>
                  </a:cubicBezTo>
                  <a:cubicBezTo>
                    <a:pt x="2141665" y="3706266"/>
                    <a:pt x="1597597" y="2026247"/>
                    <a:pt x="1479296" y="1671536"/>
                  </a:cubicBezTo>
                  <a:cubicBezTo>
                    <a:pt x="1360996" y="1316825"/>
                    <a:pt x="1112584" y="440429"/>
                    <a:pt x="379064" y="85528"/>
                  </a:cubicBezTo>
                  <a:close/>
                </a:path>
              </a:pathLst>
            </a:custGeom>
            <a:noFill/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700485E9-B30C-0F06-DE6F-2FEE0B3931B1}"/>
                </a:ext>
              </a:extLst>
            </p:cNvPr>
            <p:cNvSpPr/>
            <p:nvPr/>
          </p:nvSpPr>
          <p:spPr>
            <a:xfrm>
              <a:off x="1296266" y="1165479"/>
              <a:ext cx="4235621" cy="3213591"/>
            </a:xfrm>
            <a:custGeom>
              <a:avLst/>
              <a:gdLst>
                <a:gd name="connsiteX0" fmla="*/ 2372 w 4235621"/>
                <a:gd name="connsiteY0" fmla="*/ 1928812 h 3213591"/>
                <a:gd name="connsiteX1" fmla="*/ 286312 w 4235621"/>
                <a:gd name="connsiteY1" fmla="*/ 1372553 h 3213591"/>
                <a:gd name="connsiteX2" fmla="*/ 2250367 w 4235621"/>
                <a:gd name="connsiteY2" fmla="*/ 0 h 3213591"/>
                <a:gd name="connsiteX3" fmla="*/ 3883333 w 4235621"/>
                <a:gd name="connsiteY3" fmla="*/ 1822228 h 3213591"/>
                <a:gd name="connsiteX4" fmla="*/ 4001539 w 4235621"/>
                <a:gd name="connsiteY4" fmla="*/ 3147536 h 3213591"/>
                <a:gd name="connsiteX5" fmla="*/ 2889304 w 4235621"/>
                <a:gd name="connsiteY5" fmla="*/ 1526572 h 3213591"/>
                <a:gd name="connsiteX6" fmla="*/ 1197283 w 4235621"/>
                <a:gd name="connsiteY6" fmla="*/ 1301496 h 3213591"/>
                <a:gd name="connsiteX7" fmla="*/ 2372 w 4235621"/>
                <a:gd name="connsiteY7" fmla="*/ 1928812 h 321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5621" h="3213591">
                  <a:moveTo>
                    <a:pt x="2372" y="1928812"/>
                  </a:moveTo>
                  <a:cubicBezTo>
                    <a:pt x="2372" y="1928812"/>
                    <a:pt x="-45253" y="1715738"/>
                    <a:pt x="286312" y="1372553"/>
                  </a:cubicBezTo>
                  <a:cubicBezTo>
                    <a:pt x="617877" y="1029367"/>
                    <a:pt x="1788976" y="0"/>
                    <a:pt x="2250367" y="0"/>
                  </a:cubicBezTo>
                  <a:cubicBezTo>
                    <a:pt x="2711758" y="0"/>
                    <a:pt x="3244206" y="378619"/>
                    <a:pt x="3883333" y="1822228"/>
                  </a:cubicBezTo>
                  <a:cubicBezTo>
                    <a:pt x="4522461" y="3265837"/>
                    <a:pt x="4119934" y="3312986"/>
                    <a:pt x="4001539" y="3147536"/>
                  </a:cubicBezTo>
                  <a:cubicBezTo>
                    <a:pt x="3883143" y="2982087"/>
                    <a:pt x="3398130" y="2011585"/>
                    <a:pt x="2889304" y="1526572"/>
                  </a:cubicBezTo>
                  <a:cubicBezTo>
                    <a:pt x="2380479" y="1041559"/>
                    <a:pt x="1647149" y="1076801"/>
                    <a:pt x="1197283" y="1301496"/>
                  </a:cubicBezTo>
                  <a:cubicBezTo>
                    <a:pt x="747417" y="1526191"/>
                    <a:pt x="14183" y="2212848"/>
                    <a:pt x="2372" y="1928812"/>
                  </a:cubicBezTo>
                  <a:close/>
                </a:path>
              </a:pathLst>
            </a:custGeom>
            <a:noFill/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DA81E1D6-4221-914F-59B2-8097281E8152}"/>
                </a:ext>
              </a:extLst>
            </p:cNvPr>
            <p:cNvSpPr/>
            <p:nvPr/>
          </p:nvSpPr>
          <p:spPr>
            <a:xfrm>
              <a:off x="6279935" y="1197676"/>
              <a:ext cx="1567977" cy="1556154"/>
            </a:xfrm>
            <a:custGeom>
              <a:avLst/>
              <a:gdLst>
                <a:gd name="connsiteX0" fmla="*/ 1490845 w 1567977"/>
                <a:gd name="connsiteY0" fmla="*/ 1553334 h 1556154"/>
                <a:gd name="connsiteX1" fmla="*/ 804568 w 1567977"/>
                <a:gd name="connsiteY1" fmla="*/ 1304827 h 1556154"/>
                <a:gd name="connsiteX2" fmla="*/ 23518 w 1567977"/>
                <a:gd name="connsiteY2" fmla="*/ 464912 h 1556154"/>
                <a:gd name="connsiteX3" fmla="*/ 520247 w 1567977"/>
                <a:gd name="connsiteY3" fmla="*/ 74387 h 1556154"/>
                <a:gd name="connsiteX4" fmla="*/ 1502560 w 1567977"/>
                <a:gd name="connsiteY4" fmla="*/ 1151188 h 1556154"/>
                <a:gd name="connsiteX5" fmla="*/ 1490845 w 1567977"/>
                <a:gd name="connsiteY5" fmla="*/ 1553334 h 155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7977" h="1556154">
                  <a:moveTo>
                    <a:pt x="1490845" y="1553334"/>
                  </a:moveTo>
                  <a:cubicBezTo>
                    <a:pt x="1490845" y="1553334"/>
                    <a:pt x="1324919" y="1600959"/>
                    <a:pt x="804568" y="1304827"/>
                  </a:cubicBezTo>
                  <a:cubicBezTo>
                    <a:pt x="284218" y="1008694"/>
                    <a:pt x="143914" y="918207"/>
                    <a:pt x="23518" y="464912"/>
                  </a:cubicBezTo>
                  <a:cubicBezTo>
                    <a:pt x="-96878" y="11617"/>
                    <a:pt x="271835" y="-91253"/>
                    <a:pt x="520247" y="74387"/>
                  </a:cubicBezTo>
                  <a:cubicBezTo>
                    <a:pt x="768659" y="240027"/>
                    <a:pt x="1407977" y="950020"/>
                    <a:pt x="1502560" y="1151188"/>
                  </a:cubicBezTo>
                  <a:cubicBezTo>
                    <a:pt x="1597143" y="1352356"/>
                    <a:pt x="1585618" y="1541428"/>
                    <a:pt x="1490845" y="1553334"/>
                  </a:cubicBezTo>
                  <a:close/>
                </a:path>
              </a:pathLst>
            </a:custGeom>
            <a:noFill/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</p:grpSp>
      <p:pic>
        <p:nvPicPr>
          <p:cNvPr id="387" name="Graphic 386">
            <a:extLst>
              <a:ext uri="{FF2B5EF4-FFF2-40B4-BE49-F238E27FC236}">
                <a16:creationId xmlns:a16="http://schemas.microsoft.com/office/drawing/2014/main" id="{EDB9B3AB-C68F-3EB5-FB01-7F85481D1579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7893" y="6056261"/>
            <a:ext cx="1986556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7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 preserve="1">
  <p:cSld name="Custom Layout 1">
    <p:bg>
      <p:bgPr>
        <a:solidFill>
          <a:schemeClr val="bg2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4ED9A19F-B04F-CCF2-2F66-25EFA04DB23A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71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 3" preserve="1" userDrawn="1">
  <p:cSld name="Title Only 3 3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0" y="3673299"/>
            <a:ext cx="12205200" cy="3185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F292D11-ED4C-F10B-4FB1-8C7A9DA3CD85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 1 2" preserve="1">
  <p:cSld name="9_Layout 1 2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/>
          <p:nvPr/>
        </p:nvSpPr>
        <p:spPr>
          <a:xfrm>
            <a:off x="11565737" y="6423133"/>
            <a:ext cx="387200" cy="2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t>‹#›</a:t>
            </a:fld>
            <a:endParaRPr sz="800" b="0" i="0" u="none" strike="noStrike" cap="none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0" y="2371767"/>
            <a:ext cx="12192000" cy="448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E5FCBB5-BC3D-9A58-CCFD-ECBAE9836DB1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4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" preserve="1">
  <p:cSld name="10_Layou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5;p110">
            <a:extLst>
              <a:ext uri="{FF2B5EF4-FFF2-40B4-BE49-F238E27FC236}">
                <a16:creationId xmlns:a16="http://schemas.microsoft.com/office/drawing/2014/main" id="{1FC1E4EF-B1DB-C138-C446-1BCBCEC068F5}"/>
              </a:ext>
            </a:extLst>
          </p:cNvPr>
          <p:cNvSpPr/>
          <p:nvPr userDrawn="1"/>
        </p:nvSpPr>
        <p:spPr>
          <a:xfrm>
            <a:off x="-60384" y="-94891"/>
            <a:ext cx="3708748" cy="6961971"/>
          </a:xfrm>
          <a:prstGeom prst="rect">
            <a:avLst/>
          </a:prstGeom>
          <a:solidFill>
            <a:schemeClr val="bg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17755C9-22BF-75BD-DE92-747A301C45C2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7893" y="6056261"/>
            <a:ext cx="1986556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0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Navy Bar Title &amp; Conten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B4467D-D88B-80ED-A0A6-C4D634CEA995}"/>
              </a:ext>
            </a:extLst>
          </p:cNvPr>
          <p:cNvSpPr/>
          <p:nvPr userDrawn="1"/>
        </p:nvSpPr>
        <p:spPr>
          <a:xfrm>
            <a:off x="0" y="0"/>
            <a:ext cx="12192000" cy="1444214"/>
          </a:xfrm>
          <a:prstGeom prst="rect">
            <a:avLst/>
          </a:prstGeom>
          <a:solidFill>
            <a:srgbClr val="0F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Google Shape;145;p30"/>
          <p:cNvSpPr txBox="1">
            <a:spLocks noGrp="1"/>
          </p:cNvSpPr>
          <p:nvPr>
            <p:ph type="title"/>
          </p:nvPr>
        </p:nvSpPr>
        <p:spPr>
          <a:xfrm>
            <a:off x="838200" y="231775"/>
            <a:ext cx="111968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3600" b="1" i="0">
                <a:solidFill>
                  <a:schemeClr val="bg1"/>
                </a:solidFill>
                <a:latin typeface="+mj-l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" name="Google Shape;18;p4">
            <a:extLst>
              <a:ext uri="{FF2B5EF4-FFF2-40B4-BE49-F238E27FC236}">
                <a16:creationId xmlns:a16="http://schemas.microsoft.com/office/drawing/2014/main" id="{79FA0C58-0939-C4D5-002B-D6DBAED7C546}"/>
              </a:ext>
            </a:extLst>
          </p:cNvPr>
          <p:cNvCxnSpPr>
            <a:cxnSpLocks/>
          </p:cNvCxnSpPr>
          <p:nvPr userDrawn="1"/>
        </p:nvCxnSpPr>
        <p:spPr>
          <a:xfrm flipV="1">
            <a:off x="570937" y="628650"/>
            <a:ext cx="0" cy="530584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F09F1B22-95F5-3515-5BBB-A8E90F08EDA6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7893" y="6056261"/>
            <a:ext cx="1986556" cy="662185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33DE12FB-7379-27C3-84EE-4A79332D7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27225"/>
            <a:ext cx="11196638" cy="42608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1pPr>
            <a:lvl2pPr marL="684213" indent="-338138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2pPr>
            <a:lvl3pPr marL="1030288" indent="-342900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3pPr>
            <a:lvl4pPr marL="1376363" indent="-346075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4pPr>
            <a:lvl5pPr marL="1030288" indent="0">
              <a:buClr>
                <a:schemeClr val="accent2"/>
              </a:buClr>
              <a:buFont typeface="Arial" panose="020B0604020202020204" pitchFamily="34" charset="0"/>
              <a:buNone/>
              <a:defRPr sz="2400">
                <a:solidFill>
                  <a:schemeClr val="accent5"/>
                </a:solidFill>
                <a:latin typeface="+mn-lt"/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0986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" preserve="1">
  <p:cSld name="9_Layou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0" y="0"/>
            <a:ext cx="45024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420BD43-954F-E0B1-5D92-39F1A9904B62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7893" y="6056261"/>
            <a:ext cx="1986556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9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 1 1" preserve="1">
  <p:cSld name="10_Layout 1 1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6"/>
          <p:cNvSpPr/>
          <p:nvPr/>
        </p:nvSpPr>
        <p:spPr>
          <a:xfrm>
            <a:off x="0" y="0"/>
            <a:ext cx="613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8AC2C7E-A0FA-2A57-E34F-8662E27CED2D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7893" y="6056261"/>
            <a:ext cx="1986556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8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 1" preserve="1">
  <p:cSld name="10_Layout 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/>
          <p:nvPr/>
        </p:nvSpPr>
        <p:spPr>
          <a:xfrm>
            <a:off x="0" y="0"/>
            <a:ext cx="94564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0657054-D5FC-9965-9DA7-CD569C8BF335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7893" y="6056261"/>
            <a:ext cx="1986556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5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preserve="1">
  <p:cSld name="1_Blank 1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2"/>
          <p:cNvSpPr/>
          <p:nvPr/>
        </p:nvSpPr>
        <p:spPr>
          <a:xfrm>
            <a:off x="8719487" y="6524741"/>
            <a:ext cx="2952800" cy="2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800" b="0" i="0" u="none" strike="noStrike" cap="none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Direct Commerce Confidential  |</a:t>
            </a:r>
            <a:endParaRPr sz="800" b="0" i="0" u="none" strike="noStrike" cap="none">
              <a:solidFill>
                <a:srgbClr val="7F7F7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55" name="Google Shape;155;p32"/>
          <p:cNvSpPr/>
          <p:nvPr/>
        </p:nvSpPr>
        <p:spPr>
          <a:xfrm>
            <a:off x="11525195" y="6524741"/>
            <a:ext cx="666800" cy="2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t>‹#›</a:t>
            </a:fld>
            <a:endParaRPr sz="800" b="0" i="0" u="none" strike="noStrike" cap="none">
              <a:solidFill>
                <a:srgbClr val="7F7F7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56" name="Google Shape;156;p32"/>
          <p:cNvSpPr/>
          <p:nvPr/>
        </p:nvSpPr>
        <p:spPr>
          <a:xfrm>
            <a:off x="9487800" y="0"/>
            <a:ext cx="27044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FEBE533-90AA-746E-1A62-E09373A18A10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6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 1 1 2" preserve="1">
  <p:cSld name="9_Layout 1 1 2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/>
          <p:nvPr/>
        </p:nvSpPr>
        <p:spPr>
          <a:xfrm>
            <a:off x="11565737" y="6423133"/>
            <a:ext cx="387200" cy="2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t>‹#›</a:t>
            </a:fld>
            <a:endParaRPr sz="800" b="0" i="0" u="none" strike="noStrike" cap="none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2;p15"/>
          <p:cNvSpPr/>
          <p:nvPr/>
        </p:nvSpPr>
        <p:spPr>
          <a:xfrm>
            <a:off x="7137933" y="0"/>
            <a:ext cx="5054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4AEDAE5-D388-6969-2D99-EC61616D92A9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6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Layout" preserve="1" userDrawn="1">
  <p:cSld name="2_Layout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0;p64">
            <a:extLst>
              <a:ext uri="{FF2B5EF4-FFF2-40B4-BE49-F238E27FC236}">
                <a16:creationId xmlns:a16="http://schemas.microsoft.com/office/drawing/2014/main" id="{5AC4365D-93E5-56C5-BD62-324DEEC10ED9}"/>
              </a:ext>
            </a:extLst>
          </p:cNvPr>
          <p:cNvSpPr/>
          <p:nvPr userDrawn="1"/>
        </p:nvSpPr>
        <p:spPr>
          <a:xfrm>
            <a:off x="6362000" y="0"/>
            <a:ext cx="5830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34C126E-F08D-4966-9B12-8381AF005F16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4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 1 1 1" preserve="1">
  <p:cSld name="10_Layout 1 1 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/>
          <p:nvPr/>
        </p:nvSpPr>
        <p:spPr>
          <a:xfrm>
            <a:off x="11565737" y="6423133"/>
            <a:ext cx="387200" cy="2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t>‹#›</a:t>
            </a:fld>
            <a:endParaRPr sz="800" b="0" i="0" u="none" strike="noStrike" cap="none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16"/>
          <p:cNvSpPr/>
          <p:nvPr/>
        </p:nvSpPr>
        <p:spPr>
          <a:xfrm>
            <a:off x="3010533" y="0"/>
            <a:ext cx="91816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172A974-76F8-B24C-86D1-5A29D4BCF69F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9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 3" preserve="1" userDrawn="1">
  <p:cSld name="1_Title Only 3 3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0" y="3673299"/>
            <a:ext cx="12205200" cy="3185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F292D11-ED4C-F10B-4FB1-8C7A9DA3CD85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5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 1 2" preserve="1">
  <p:cSld name="10_Layout 1 2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6"/>
          <p:cNvSpPr/>
          <p:nvPr/>
        </p:nvSpPr>
        <p:spPr>
          <a:xfrm>
            <a:off x="11565737" y="6423133"/>
            <a:ext cx="387200" cy="2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t>‹#›</a:t>
            </a:fld>
            <a:endParaRPr sz="800" b="0" i="0" u="none" strike="noStrike" cap="none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36"/>
          <p:cNvSpPr/>
          <p:nvPr/>
        </p:nvSpPr>
        <p:spPr>
          <a:xfrm>
            <a:off x="0" y="2371767"/>
            <a:ext cx="12192000" cy="448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E5FBDE9-70DF-FB16-9D1C-F18C644479C5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5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" preserve="1">
  <p:cSld name="10_Layou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5;p110">
            <a:extLst>
              <a:ext uri="{FF2B5EF4-FFF2-40B4-BE49-F238E27FC236}">
                <a16:creationId xmlns:a16="http://schemas.microsoft.com/office/drawing/2014/main" id="{1FC1E4EF-B1DB-C138-C446-1BCBCEC068F5}"/>
              </a:ext>
            </a:extLst>
          </p:cNvPr>
          <p:cNvSpPr/>
          <p:nvPr userDrawn="1"/>
        </p:nvSpPr>
        <p:spPr>
          <a:xfrm>
            <a:off x="-60384" y="-94891"/>
            <a:ext cx="3708748" cy="6961971"/>
          </a:xfrm>
          <a:prstGeom prst="rect">
            <a:avLst/>
          </a:prstGeom>
          <a:solidFill>
            <a:schemeClr val="accent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17755C9-22BF-75BD-DE92-747A301C45C2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7893" y="6056261"/>
            <a:ext cx="1986556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1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 preserve="1" userDrawn="1">
  <p:cSld name="Navy Title &amp; Content">
    <p:bg>
      <p:bgPr>
        <a:solidFill>
          <a:schemeClr val="bg2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5;p30">
            <a:extLst>
              <a:ext uri="{FF2B5EF4-FFF2-40B4-BE49-F238E27FC236}">
                <a16:creationId xmlns:a16="http://schemas.microsoft.com/office/drawing/2014/main" id="{C69127E2-B009-6D9B-2A9C-E13C1D7C9A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31775"/>
            <a:ext cx="111968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3600" b="1" i="0">
                <a:solidFill>
                  <a:schemeClr val="bg1"/>
                </a:solidFill>
                <a:latin typeface="+mj-l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" name="Google Shape;18;p4">
            <a:extLst>
              <a:ext uri="{FF2B5EF4-FFF2-40B4-BE49-F238E27FC236}">
                <a16:creationId xmlns:a16="http://schemas.microsoft.com/office/drawing/2014/main" id="{82FA71F4-5ACB-8D31-4850-262006751A84}"/>
              </a:ext>
            </a:extLst>
          </p:cNvPr>
          <p:cNvCxnSpPr>
            <a:cxnSpLocks/>
          </p:cNvCxnSpPr>
          <p:nvPr userDrawn="1"/>
        </p:nvCxnSpPr>
        <p:spPr>
          <a:xfrm flipV="1">
            <a:off x="570937" y="628650"/>
            <a:ext cx="0" cy="530584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E470EB2C-A925-07CE-F18D-F302ACC8C181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5DF9F958-FEF5-5CD9-8585-D76FCE86C0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27225"/>
            <a:ext cx="11196638" cy="42608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+mn-lt"/>
              </a:defRPr>
            </a:lvl1pPr>
            <a:lvl2pPr marL="684213" indent="-338138">
              <a:buClr>
                <a:schemeClr val="accent4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+mn-lt"/>
              </a:defRPr>
            </a:lvl2pPr>
            <a:lvl3pPr marL="1030288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376363" indent="-346075">
              <a:buClr>
                <a:schemeClr val="accent4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+mn-lt"/>
              </a:defRPr>
            </a:lvl4pPr>
            <a:lvl5pPr marL="1030288" indent="0">
              <a:buClr>
                <a:schemeClr val="accent2"/>
              </a:buClr>
              <a:buFont typeface="Arial" panose="020B0604020202020204" pitchFamily="34" charset="0"/>
              <a:buNone/>
              <a:defRPr sz="2400">
                <a:solidFill>
                  <a:schemeClr val="accent5"/>
                </a:solidFill>
                <a:latin typeface="+mn-lt"/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8696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Layout" preserve="1" userDrawn="1">
  <p:cSld name="17_Layout">
    <p:bg>
      <p:bgPr>
        <a:solidFill>
          <a:schemeClr val="accent4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0"/>
          <p:cNvSpPr/>
          <p:nvPr/>
        </p:nvSpPr>
        <p:spPr>
          <a:xfrm>
            <a:off x="4667059" y="1"/>
            <a:ext cx="7524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955A96F-9E7D-B359-B686-8072152098BB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7893" y="6056261"/>
            <a:ext cx="1986556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7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 1 1" preserve="1">
  <p:cSld name="10_Layout 1 1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6"/>
          <p:cNvSpPr/>
          <p:nvPr/>
        </p:nvSpPr>
        <p:spPr>
          <a:xfrm>
            <a:off x="0" y="0"/>
            <a:ext cx="613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8AC2C7E-A0FA-2A57-E34F-8662E27CED2D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7893" y="6056261"/>
            <a:ext cx="1986556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2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 1" preserve="1">
  <p:cSld name="9_Layout 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/>
          <p:nvPr/>
        </p:nvSpPr>
        <p:spPr>
          <a:xfrm>
            <a:off x="0" y="0"/>
            <a:ext cx="94564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0657054-D5FC-9965-9DA7-CD569C8BF335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7893" y="6056261"/>
            <a:ext cx="1986556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7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preserve="1">
  <p:cSld name="1_Blank 1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2"/>
          <p:cNvSpPr/>
          <p:nvPr/>
        </p:nvSpPr>
        <p:spPr>
          <a:xfrm>
            <a:off x="8719487" y="6524741"/>
            <a:ext cx="2952800" cy="2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800" b="0" i="0" u="none" strike="noStrike" cap="none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Direct Commerce Confidential  |</a:t>
            </a:r>
            <a:endParaRPr sz="800" b="0" i="0" u="none" strike="noStrike" cap="none">
              <a:solidFill>
                <a:srgbClr val="7F7F7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55" name="Google Shape;155;p32"/>
          <p:cNvSpPr/>
          <p:nvPr/>
        </p:nvSpPr>
        <p:spPr>
          <a:xfrm>
            <a:off x="11525195" y="6524741"/>
            <a:ext cx="666800" cy="2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t>‹#›</a:t>
            </a:fld>
            <a:endParaRPr sz="800" b="0" i="0" u="none" strike="noStrike" cap="none">
              <a:solidFill>
                <a:srgbClr val="7F7F7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56" name="Google Shape;156;p32"/>
          <p:cNvSpPr/>
          <p:nvPr/>
        </p:nvSpPr>
        <p:spPr>
          <a:xfrm>
            <a:off x="9487800" y="0"/>
            <a:ext cx="27044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FEBE533-90AA-746E-1A62-E09373A18A10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7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 1 1 2" preserve="1">
  <p:cSld name="10_Layout 1 1 2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/>
          <p:nvPr/>
        </p:nvSpPr>
        <p:spPr>
          <a:xfrm>
            <a:off x="11565737" y="6423133"/>
            <a:ext cx="387200" cy="2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t>‹#›</a:t>
            </a:fld>
            <a:endParaRPr sz="800" b="0" i="0" u="none" strike="noStrike" cap="none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2;p15"/>
          <p:cNvSpPr/>
          <p:nvPr/>
        </p:nvSpPr>
        <p:spPr>
          <a:xfrm>
            <a:off x="7137933" y="0"/>
            <a:ext cx="505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4AEDAE5-D388-6969-2D99-EC61616D92A9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3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 1 1" preserve="1">
  <p:cSld name="9_Layout 1 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11565737" y="6423133"/>
            <a:ext cx="387200" cy="2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t>‹#›</a:t>
            </a:fld>
            <a:endParaRPr sz="800" b="0" i="0" u="none" strike="noStrike" cap="none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" name="Google Shape;59;p14"/>
          <p:cNvSpPr/>
          <p:nvPr/>
        </p:nvSpPr>
        <p:spPr>
          <a:xfrm>
            <a:off x="6060067" y="0"/>
            <a:ext cx="613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6D3047C-A85C-90C2-F648-AF23CF4C1333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1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 1 1 1" preserve="1">
  <p:cSld name="9_Layout 1 1 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/>
          <p:nvPr/>
        </p:nvSpPr>
        <p:spPr>
          <a:xfrm>
            <a:off x="11565737" y="6423133"/>
            <a:ext cx="387200" cy="2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t>‹#›</a:t>
            </a:fld>
            <a:endParaRPr sz="800" b="0" i="0" u="none" strike="noStrike" cap="none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16"/>
          <p:cNvSpPr/>
          <p:nvPr/>
        </p:nvSpPr>
        <p:spPr>
          <a:xfrm>
            <a:off x="3010533" y="0"/>
            <a:ext cx="91816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172A974-76F8-B24C-86D1-5A29D4BCF69F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2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 3" preserve="1" userDrawn="1">
  <p:cSld name="1_Title Only 3 3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0" y="3673299"/>
            <a:ext cx="12205200" cy="3185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F292D11-ED4C-F10B-4FB1-8C7A9DA3CD85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8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 1 2" preserve="1">
  <p:cSld name="10_Layout 1 2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6"/>
          <p:cNvSpPr/>
          <p:nvPr/>
        </p:nvSpPr>
        <p:spPr>
          <a:xfrm>
            <a:off x="11565737" y="6423133"/>
            <a:ext cx="387200" cy="2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t>‹#›</a:t>
            </a:fld>
            <a:endParaRPr sz="800" b="0" i="0" u="none" strike="noStrike" cap="none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36"/>
          <p:cNvSpPr/>
          <p:nvPr/>
        </p:nvSpPr>
        <p:spPr>
          <a:xfrm>
            <a:off x="0" y="2371767"/>
            <a:ext cx="12192000" cy="44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E5FBDE9-70DF-FB16-9D1C-F18C644479C5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6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" preserve="1">
  <p:cSld name="10_Layou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5;p110">
            <a:extLst>
              <a:ext uri="{FF2B5EF4-FFF2-40B4-BE49-F238E27FC236}">
                <a16:creationId xmlns:a16="http://schemas.microsoft.com/office/drawing/2014/main" id="{1FC1E4EF-B1DB-C138-C446-1BCBCEC068F5}"/>
              </a:ext>
            </a:extLst>
          </p:cNvPr>
          <p:cNvSpPr/>
          <p:nvPr userDrawn="1"/>
        </p:nvSpPr>
        <p:spPr>
          <a:xfrm>
            <a:off x="-60384" y="-94891"/>
            <a:ext cx="3708748" cy="6961971"/>
          </a:xfrm>
          <a:prstGeom prst="rect">
            <a:avLst/>
          </a:prstGeom>
          <a:solidFill>
            <a:schemeClr val="accent6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17755C9-22BF-75BD-DE92-747A301C45C2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7893" y="6056261"/>
            <a:ext cx="1986556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6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 2 1" preserve="1" userDrawn="1">
  <p:cSld name="Navy Title &amp; Content with Sidebar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5"/>
          <p:cNvSpPr/>
          <p:nvPr/>
        </p:nvSpPr>
        <p:spPr>
          <a:xfrm>
            <a:off x="0" y="2630200"/>
            <a:ext cx="8493200" cy="3833600"/>
          </a:xfrm>
          <a:prstGeom prst="rect">
            <a:avLst/>
          </a:prstGeom>
          <a:gradFill>
            <a:gsLst>
              <a:gs pos="0">
                <a:srgbClr val="ECF2F2"/>
              </a:gs>
              <a:gs pos="99000">
                <a:srgbClr val="D4E3E8"/>
              </a:gs>
              <a:gs pos="100000">
                <a:srgbClr val="D4E3E8"/>
              </a:gs>
            </a:gsLst>
            <a:lin ang="18900044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55"/>
          <p:cNvSpPr/>
          <p:nvPr/>
        </p:nvSpPr>
        <p:spPr>
          <a:xfrm>
            <a:off x="7274100" y="100"/>
            <a:ext cx="4918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0" name="Google Shape;280;p55"/>
          <p:cNvCxnSpPr/>
          <p:nvPr/>
        </p:nvCxnSpPr>
        <p:spPr>
          <a:xfrm rot="10800000">
            <a:off x="593567" y="817500"/>
            <a:ext cx="0" cy="9004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1" name="Google Shape;281;p55"/>
          <p:cNvSpPr txBox="1">
            <a:spLocks noGrp="1"/>
          </p:cNvSpPr>
          <p:nvPr>
            <p:ph type="title"/>
          </p:nvPr>
        </p:nvSpPr>
        <p:spPr>
          <a:xfrm>
            <a:off x="978333" y="689300"/>
            <a:ext cx="9078800" cy="11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Montserrat SemiBold"/>
              <a:buNone/>
              <a:defRPr sz="4400" b="1">
                <a:latin typeface="+mj-lt"/>
                <a:ea typeface="Montserrat SemiBold"/>
                <a:cs typeface="Montserrat SemiBold"/>
                <a:sym typeface="Montserrat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55"/>
          <p:cNvSpPr txBox="1">
            <a:spLocks noGrp="1"/>
          </p:cNvSpPr>
          <p:nvPr>
            <p:ph type="title" idx="2"/>
          </p:nvPr>
        </p:nvSpPr>
        <p:spPr>
          <a:xfrm>
            <a:off x="978333" y="1846100"/>
            <a:ext cx="4337200" cy="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 b="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55"/>
          <p:cNvSpPr txBox="1">
            <a:spLocks noGrp="1"/>
          </p:cNvSpPr>
          <p:nvPr>
            <p:ph type="subTitle" idx="1"/>
          </p:nvPr>
        </p:nvSpPr>
        <p:spPr>
          <a:xfrm>
            <a:off x="8238133" y="1276167"/>
            <a:ext cx="3076400" cy="4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69F7971-1578-1F91-7444-BE118CDE7E14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FF8DB45-5C87-D2C0-872E-1A1BB69CE8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3566" y="2882767"/>
            <a:ext cx="6561836" cy="328593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1pPr>
            <a:lvl2pPr marL="684213" indent="-338138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2pPr>
            <a:lvl3pPr marL="1030288" indent="-342900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3pPr>
            <a:lvl4pPr marL="1376363" indent="-346075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4pPr>
            <a:lvl5pPr marL="1030288" indent="0">
              <a:buClr>
                <a:schemeClr val="accent2"/>
              </a:buClr>
              <a:buFont typeface="Arial" panose="020B0604020202020204" pitchFamily="34" charset="0"/>
              <a:buNone/>
              <a:defRPr sz="2400">
                <a:solidFill>
                  <a:schemeClr val="accent5"/>
                </a:solidFill>
                <a:latin typeface="+mn-lt"/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7989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" preserve="1">
  <p:cSld name="10_Layou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4"/>
          <p:cNvSpPr/>
          <p:nvPr/>
        </p:nvSpPr>
        <p:spPr>
          <a:xfrm>
            <a:off x="0" y="0"/>
            <a:ext cx="45024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945CBE3-A2E7-5F73-D2F6-49EC9743267F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7893" y="6056261"/>
            <a:ext cx="1986556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3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 1 1" preserve="1">
  <p:cSld name="10_Layout 1 1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6"/>
          <p:cNvSpPr/>
          <p:nvPr/>
        </p:nvSpPr>
        <p:spPr>
          <a:xfrm>
            <a:off x="0" y="0"/>
            <a:ext cx="613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8AC2C7E-A0FA-2A57-E34F-8662E27CED2D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7893" y="6056261"/>
            <a:ext cx="1986556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09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 1" preserve="1">
  <p:cSld name="10_Layout 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/>
          <p:nvPr/>
        </p:nvSpPr>
        <p:spPr>
          <a:xfrm>
            <a:off x="0" y="0"/>
            <a:ext cx="94564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0657054-D5FC-9965-9DA7-CD569C8BF335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7893" y="6056261"/>
            <a:ext cx="1986556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5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preserve="1">
  <p:cSld name="1_Blank 1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2"/>
          <p:cNvSpPr/>
          <p:nvPr/>
        </p:nvSpPr>
        <p:spPr>
          <a:xfrm>
            <a:off x="8719487" y="6524741"/>
            <a:ext cx="2952800" cy="2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800" b="0" i="0" u="none" strike="noStrike" cap="none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Direct Commerce Confidential  |</a:t>
            </a:r>
            <a:endParaRPr sz="800" b="0" i="0" u="none" strike="noStrike" cap="none">
              <a:solidFill>
                <a:srgbClr val="7F7F7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55" name="Google Shape;155;p32"/>
          <p:cNvSpPr/>
          <p:nvPr/>
        </p:nvSpPr>
        <p:spPr>
          <a:xfrm>
            <a:off x="11525195" y="6524741"/>
            <a:ext cx="666800" cy="2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t>‹#›</a:t>
            </a:fld>
            <a:endParaRPr sz="800" b="0" i="0" u="none" strike="noStrike" cap="none">
              <a:solidFill>
                <a:srgbClr val="7F7F7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56" name="Google Shape;156;p32"/>
          <p:cNvSpPr/>
          <p:nvPr/>
        </p:nvSpPr>
        <p:spPr>
          <a:xfrm>
            <a:off x="9487800" y="0"/>
            <a:ext cx="27044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FEBE533-90AA-746E-1A62-E09373A18A10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1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 1 1 2" preserve="1">
  <p:cSld name="10_Layout 1 1 2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8"/>
          <p:cNvSpPr/>
          <p:nvPr/>
        </p:nvSpPr>
        <p:spPr>
          <a:xfrm>
            <a:off x="11565737" y="6423133"/>
            <a:ext cx="387200" cy="2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t>‹#›</a:t>
            </a:fld>
            <a:endParaRPr sz="800" b="0" i="0" u="none" strike="noStrike" cap="none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38"/>
          <p:cNvSpPr/>
          <p:nvPr/>
        </p:nvSpPr>
        <p:spPr>
          <a:xfrm>
            <a:off x="7137933" y="0"/>
            <a:ext cx="505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085EA1F-75A3-7CB5-DEA9-78DCBA9EA945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5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 1 1" preserve="1">
  <p:cSld name="10_Layout 1 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11565737" y="6423133"/>
            <a:ext cx="387200" cy="2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t>‹#›</a:t>
            </a:fld>
            <a:endParaRPr sz="800" b="0" i="0" u="none" strike="noStrike" cap="none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" name="Google Shape;59;p14"/>
          <p:cNvSpPr/>
          <p:nvPr/>
        </p:nvSpPr>
        <p:spPr>
          <a:xfrm>
            <a:off x="6060067" y="0"/>
            <a:ext cx="613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6D3047C-A85C-90C2-F648-AF23CF4C1333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9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 1 1 1" preserve="1">
  <p:cSld name="10_Layout 1 1 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/>
          <p:nvPr/>
        </p:nvSpPr>
        <p:spPr>
          <a:xfrm>
            <a:off x="11565737" y="6423133"/>
            <a:ext cx="387200" cy="2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t>‹#›</a:t>
            </a:fld>
            <a:endParaRPr sz="800" b="0" i="0" u="none" strike="noStrike" cap="none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16"/>
          <p:cNvSpPr/>
          <p:nvPr/>
        </p:nvSpPr>
        <p:spPr>
          <a:xfrm>
            <a:off x="3010533" y="0"/>
            <a:ext cx="91816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172A974-76F8-B24C-86D1-5A29D4BCF69F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4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 3" preserve="1" userDrawn="1">
  <p:cSld name="1_Title Only 3 3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0" y="3673299"/>
            <a:ext cx="12205200" cy="318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F292D11-ED4C-F10B-4FB1-8C7A9DA3CD85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7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 1 2" preserve="1">
  <p:cSld name="10_Layout 1 2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6"/>
          <p:cNvSpPr/>
          <p:nvPr/>
        </p:nvSpPr>
        <p:spPr>
          <a:xfrm>
            <a:off x="11565737" y="6423133"/>
            <a:ext cx="387200" cy="2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t>‹#›</a:t>
            </a:fld>
            <a:endParaRPr sz="800" b="0" i="0" u="none" strike="noStrike" cap="none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36"/>
          <p:cNvSpPr/>
          <p:nvPr/>
        </p:nvSpPr>
        <p:spPr>
          <a:xfrm>
            <a:off x="0" y="2371767"/>
            <a:ext cx="12192000" cy="44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E5FBDE9-70DF-FB16-9D1C-F18C644479C5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9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" preserve="1">
  <p:cSld name="10_Layou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5;p110">
            <a:extLst>
              <a:ext uri="{FF2B5EF4-FFF2-40B4-BE49-F238E27FC236}">
                <a16:creationId xmlns:a16="http://schemas.microsoft.com/office/drawing/2014/main" id="{1FC1E4EF-B1DB-C138-C446-1BCBCEC068F5}"/>
              </a:ext>
            </a:extLst>
          </p:cNvPr>
          <p:cNvSpPr/>
          <p:nvPr userDrawn="1"/>
        </p:nvSpPr>
        <p:spPr>
          <a:xfrm>
            <a:off x="-60384" y="-94891"/>
            <a:ext cx="3708748" cy="6961971"/>
          </a:xfrm>
          <a:prstGeom prst="rect">
            <a:avLst/>
          </a:prstGeom>
          <a:solidFill>
            <a:schemeClr val="accent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17755C9-22BF-75BD-DE92-747A301C45C2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7893" y="6056261"/>
            <a:ext cx="1986556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0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 2 1" preserve="1" userDrawn="1">
  <p:cSld name="Teal Title &amp; Content with Sidebar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5"/>
          <p:cNvSpPr/>
          <p:nvPr/>
        </p:nvSpPr>
        <p:spPr>
          <a:xfrm>
            <a:off x="0" y="2630200"/>
            <a:ext cx="8493200" cy="3833600"/>
          </a:xfrm>
          <a:prstGeom prst="rect">
            <a:avLst/>
          </a:prstGeom>
          <a:gradFill>
            <a:gsLst>
              <a:gs pos="0">
                <a:srgbClr val="ECF2F2"/>
              </a:gs>
              <a:gs pos="99000">
                <a:srgbClr val="D4E3E8"/>
              </a:gs>
              <a:gs pos="100000">
                <a:srgbClr val="D4E3E8"/>
              </a:gs>
            </a:gsLst>
            <a:lin ang="18900044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55"/>
          <p:cNvSpPr/>
          <p:nvPr/>
        </p:nvSpPr>
        <p:spPr>
          <a:xfrm>
            <a:off x="7274100" y="100"/>
            <a:ext cx="4918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0" name="Google Shape;280;p55"/>
          <p:cNvCxnSpPr/>
          <p:nvPr/>
        </p:nvCxnSpPr>
        <p:spPr>
          <a:xfrm rot="10800000">
            <a:off x="593567" y="817500"/>
            <a:ext cx="0" cy="9004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1" name="Google Shape;281;p55"/>
          <p:cNvSpPr txBox="1">
            <a:spLocks noGrp="1"/>
          </p:cNvSpPr>
          <p:nvPr>
            <p:ph type="title"/>
          </p:nvPr>
        </p:nvSpPr>
        <p:spPr>
          <a:xfrm>
            <a:off x="978333" y="689300"/>
            <a:ext cx="9078800" cy="11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Montserrat SemiBold"/>
              <a:buNone/>
              <a:defRPr sz="4400" b="1">
                <a:latin typeface="+mj-lt"/>
                <a:ea typeface="Montserrat SemiBold"/>
                <a:cs typeface="Montserrat SemiBold"/>
                <a:sym typeface="Montserrat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55"/>
          <p:cNvSpPr txBox="1">
            <a:spLocks noGrp="1"/>
          </p:cNvSpPr>
          <p:nvPr>
            <p:ph type="title" idx="2"/>
          </p:nvPr>
        </p:nvSpPr>
        <p:spPr>
          <a:xfrm>
            <a:off x="978333" y="1846100"/>
            <a:ext cx="4337200" cy="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 b="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55"/>
          <p:cNvSpPr txBox="1">
            <a:spLocks noGrp="1"/>
          </p:cNvSpPr>
          <p:nvPr>
            <p:ph type="subTitle" idx="1"/>
          </p:nvPr>
        </p:nvSpPr>
        <p:spPr>
          <a:xfrm>
            <a:off x="8238133" y="1276167"/>
            <a:ext cx="3076400" cy="4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A006665-4FD9-B2C8-88AA-E39BAC575D52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8E2A0573-FF49-7987-AF85-2C59F30988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3566" y="2882767"/>
            <a:ext cx="6561836" cy="328593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1pPr>
            <a:lvl2pPr marL="684213" indent="-338138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2pPr>
            <a:lvl3pPr marL="1030288" indent="-342900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3pPr>
            <a:lvl4pPr marL="1376363" indent="-346075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4pPr>
            <a:lvl5pPr marL="1030288" indent="0">
              <a:buClr>
                <a:schemeClr val="accent2"/>
              </a:buClr>
              <a:buFont typeface="Arial" panose="020B0604020202020204" pitchFamily="34" charset="0"/>
              <a:buNone/>
              <a:defRPr sz="2400">
                <a:solidFill>
                  <a:schemeClr val="accent5"/>
                </a:solidFill>
                <a:latin typeface="+mn-lt"/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1935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" preserve="1">
  <p:cSld name="10_Layou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4"/>
          <p:cNvSpPr/>
          <p:nvPr/>
        </p:nvSpPr>
        <p:spPr>
          <a:xfrm>
            <a:off x="0" y="0"/>
            <a:ext cx="4502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945CBE3-A2E7-5F73-D2F6-49EC9743267F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7893" y="6056261"/>
            <a:ext cx="1986556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1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 1 1" preserve="1">
  <p:cSld name="10_Layout 1 1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6"/>
          <p:cNvSpPr/>
          <p:nvPr/>
        </p:nvSpPr>
        <p:spPr>
          <a:xfrm>
            <a:off x="0" y="0"/>
            <a:ext cx="613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8AC2C7E-A0FA-2A57-E34F-8662E27CED2D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7893" y="6056261"/>
            <a:ext cx="1986556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4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 1" preserve="1">
  <p:cSld name="10_Layout 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/>
          <p:nvPr/>
        </p:nvSpPr>
        <p:spPr>
          <a:xfrm>
            <a:off x="0" y="0"/>
            <a:ext cx="9456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0657054-D5FC-9965-9DA7-CD569C8BF335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7893" y="6056261"/>
            <a:ext cx="1986556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2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preserve="1">
  <p:cSld name="1_Blank 1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2"/>
          <p:cNvSpPr/>
          <p:nvPr/>
        </p:nvSpPr>
        <p:spPr>
          <a:xfrm>
            <a:off x="8719487" y="6524741"/>
            <a:ext cx="2952800" cy="2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800" b="0" i="0" u="none" strike="noStrike" cap="none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Direct Commerce Confidential  |</a:t>
            </a:r>
            <a:endParaRPr sz="800" b="0" i="0" u="none" strike="noStrike" cap="none">
              <a:solidFill>
                <a:srgbClr val="7F7F7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55" name="Google Shape;155;p32"/>
          <p:cNvSpPr/>
          <p:nvPr/>
        </p:nvSpPr>
        <p:spPr>
          <a:xfrm>
            <a:off x="11525195" y="6524741"/>
            <a:ext cx="666800" cy="2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t>‹#›</a:t>
            </a:fld>
            <a:endParaRPr sz="800" b="0" i="0" u="none" strike="noStrike" cap="none">
              <a:solidFill>
                <a:srgbClr val="7F7F7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56" name="Google Shape;156;p32"/>
          <p:cNvSpPr/>
          <p:nvPr/>
        </p:nvSpPr>
        <p:spPr>
          <a:xfrm>
            <a:off x="9487800" y="0"/>
            <a:ext cx="270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FEBE533-90AA-746E-1A62-E09373A18A10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8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 1 1 2" preserve="1">
  <p:cSld name="10_Layout 1 1 2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8"/>
          <p:cNvSpPr/>
          <p:nvPr/>
        </p:nvSpPr>
        <p:spPr>
          <a:xfrm>
            <a:off x="11565737" y="6423133"/>
            <a:ext cx="387200" cy="2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t>‹#›</a:t>
            </a:fld>
            <a:endParaRPr sz="800" b="0" i="0" u="none" strike="noStrike" cap="none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38"/>
          <p:cNvSpPr/>
          <p:nvPr/>
        </p:nvSpPr>
        <p:spPr>
          <a:xfrm>
            <a:off x="7137933" y="0"/>
            <a:ext cx="505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085EA1F-75A3-7CB5-DEA9-78DCBA9EA945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4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 1 1" preserve="1">
  <p:cSld name="10_Layout 1 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11565737" y="6423133"/>
            <a:ext cx="387200" cy="2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t>‹#›</a:t>
            </a:fld>
            <a:endParaRPr sz="800" b="0" i="0" u="none" strike="noStrike" cap="none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" name="Google Shape;59;p14"/>
          <p:cNvSpPr/>
          <p:nvPr/>
        </p:nvSpPr>
        <p:spPr>
          <a:xfrm>
            <a:off x="6060067" y="0"/>
            <a:ext cx="613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6D3047C-A85C-90C2-F648-AF23CF4C1333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1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 1 1 1" preserve="1">
  <p:cSld name="10_Layout 1 1 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/>
          <p:nvPr/>
        </p:nvSpPr>
        <p:spPr>
          <a:xfrm>
            <a:off x="11565737" y="6423133"/>
            <a:ext cx="387200" cy="2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t>‹#›</a:t>
            </a:fld>
            <a:endParaRPr sz="800" b="0" i="0" u="none" strike="noStrike" cap="none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16"/>
          <p:cNvSpPr/>
          <p:nvPr/>
        </p:nvSpPr>
        <p:spPr>
          <a:xfrm>
            <a:off x="3010533" y="0"/>
            <a:ext cx="9181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172A974-76F8-B24C-86D1-5A29D4BCF69F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9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18B7407-2AE3-144E-EAD6-2DD060C40AEB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7893" y="6056261"/>
            <a:ext cx="1986556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8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 2 1" preserve="1" userDrawn="1">
  <p:cSld name="Green Title &amp; Content with Sidebar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5"/>
          <p:cNvSpPr/>
          <p:nvPr/>
        </p:nvSpPr>
        <p:spPr>
          <a:xfrm>
            <a:off x="0" y="2630200"/>
            <a:ext cx="8493200" cy="3833600"/>
          </a:xfrm>
          <a:prstGeom prst="rect">
            <a:avLst/>
          </a:prstGeom>
          <a:gradFill>
            <a:gsLst>
              <a:gs pos="0">
                <a:srgbClr val="ECF2F2"/>
              </a:gs>
              <a:gs pos="99000">
                <a:srgbClr val="D4E3E8"/>
              </a:gs>
              <a:gs pos="100000">
                <a:srgbClr val="D4E3E8"/>
              </a:gs>
            </a:gsLst>
            <a:lin ang="18900044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55"/>
          <p:cNvSpPr/>
          <p:nvPr/>
        </p:nvSpPr>
        <p:spPr>
          <a:xfrm>
            <a:off x="7274100" y="100"/>
            <a:ext cx="491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0" name="Google Shape;280;p55"/>
          <p:cNvCxnSpPr/>
          <p:nvPr/>
        </p:nvCxnSpPr>
        <p:spPr>
          <a:xfrm rot="10800000">
            <a:off x="593567" y="817500"/>
            <a:ext cx="0" cy="9004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1" name="Google Shape;281;p55"/>
          <p:cNvSpPr txBox="1">
            <a:spLocks noGrp="1"/>
          </p:cNvSpPr>
          <p:nvPr>
            <p:ph type="title"/>
          </p:nvPr>
        </p:nvSpPr>
        <p:spPr>
          <a:xfrm>
            <a:off x="978333" y="689300"/>
            <a:ext cx="9078800" cy="11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Montserrat SemiBold"/>
              <a:buNone/>
              <a:defRPr sz="4400" b="1">
                <a:latin typeface="+mj-lt"/>
                <a:ea typeface="Montserrat SemiBold"/>
                <a:cs typeface="Montserrat SemiBold"/>
                <a:sym typeface="Montserrat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55"/>
          <p:cNvSpPr txBox="1">
            <a:spLocks noGrp="1"/>
          </p:cNvSpPr>
          <p:nvPr>
            <p:ph type="title" idx="2"/>
          </p:nvPr>
        </p:nvSpPr>
        <p:spPr>
          <a:xfrm>
            <a:off x="978333" y="1846100"/>
            <a:ext cx="4337200" cy="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 b="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55"/>
          <p:cNvSpPr txBox="1">
            <a:spLocks noGrp="1"/>
          </p:cNvSpPr>
          <p:nvPr>
            <p:ph type="subTitle" idx="1"/>
          </p:nvPr>
        </p:nvSpPr>
        <p:spPr>
          <a:xfrm>
            <a:off x="8238133" y="1276167"/>
            <a:ext cx="3076400" cy="4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FB89CAB-ECAE-204C-D51D-A9060736C425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FB869798-8635-F380-3CF1-C257B62D80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3566" y="2882767"/>
            <a:ext cx="6561836" cy="328593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1pPr>
            <a:lvl2pPr marL="684213" indent="-338138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2pPr>
            <a:lvl3pPr marL="1030288" indent="-342900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3pPr>
            <a:lvl4pPr marL="1376363" indent="-346075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4pPr>
            <a:lvl5pPr marL="1030288" indent="0">
              <a:buClr>
                <a:schemeClr val="accent2"/>
              </a:buClr>
              <a:buFont typeface="Arial" panose="020B0604020202020204" pitchFamily="34" charset="0"/>
              <a:buNone/>
              <a:defRPr sz="2400">
                <a:solidFill>
                  <a:schemeClr val="accent5"/>
                </a:solidFill>
                <a:latin typeface="+mn-lt"/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2274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 2 1" preserve="1" userDrawn="1">
  <p:cSld name="Teal Title &amp; Conten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6;p56">
            <a:extLst>
              <a:ext uri="{FF2B5EF4-FFF2-40B4-BE49-F238E27FC236}">
                <a16:creationId xmlns:a16="http://schemas.microsoft.com/office/drawing/2014/main" id="{3BFAE500-01C4-FFEA-A5FA-409511887E04}"/>
              </a:ext>
            </a:extLst>
          </p:cNvPr>
          <p:cNvSpPr/>
          <p:nvPr userDrawn="1"/>
        </p:nvSpPr>
        <p:spPr>
          <a:xfrm>
            <a:off x="0" y="6121200"/>
            <a:ext cx="9798000" cy="736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289;p56">
            <a:extLst>
              <a:ext uri="{FF2B5EF4-FFF2-40B4-BE49-F238E27FC236}">
                <a16:creationId xmlns:a16="http://schemas.microsoft.com/office/drawing/2014/main" id="{2CFFEDD8-AF21-986E-BFCF-15675A64797C}"/>
              </a:ext>
            </a:extLst>
          </p:cNvPr>
          <p:cNvSpPr/>
          <p:nvPr userDrawn="1"/>
        </p:nvSpPr>
        <p:spPr>
          <a:xfrm>
            <a:off x="8337267" y="0"/>
            <a:ext cx="3854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0" name="Google Shape;280;p55"/>
          <p:cNvCxnSpPr/>
          <p:nvPr/>
        </p:nvCxnSpPr>
        <p:spPr>
          <a:xfrm rot="10800000">
            <a:off x="593567" y="817500"/>
            <a:ext cx="0" cy="9004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1" name="Google Shape;281;p55"/>
          <p:cNvSpPr txBox="1">
            <a:spLocks noGrp="1"/>
          </p:cNvSpPr>
          <p:nvPr>
            <p:ph type="title"/>
          </p:nvPr>
        </p:nvSpPr>
        <p:spPr>
          <a:xfrm>
            <a:off x="978333" y="689300"/>
            <a:ext cx="9078800" cy="11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Montserrat SemiBold"/>
              <a:buNone/>
              <a:defRPr sz="4400" b="1">
                <a:latin typeface="+mj-lt"/>
                <a:ea typeface="Montserrat SemiBold"/>
                <a:cs typeface="Montserrat SemiBold"/>
                <a:sym typeface="Montserrat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55"/>
          <p:cNvSpPr txBox="1">
            <a:spLocks noGrp="1"/>
          </p:cNvSpPr>
          <p:nvPr>
            <p:ph type="title" idx="2"/>
          </p:nvPr>
        </p:nvSpPr>
        <p:spPr>
          <a:xfrm>
            <a:off x="978333" y="1846100"/>
            <a:ext cx="4337200" cy="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 b="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C00AC9A-89C0-9540-D343-C94D74842BF9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1B344E3-A11D-E646-0C1F-EDB4AFEEA2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8333" y="2577200"/>
            <a:ext cx="6561836" cy="328593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1pPr>
            <a:lvl2pPr marL="684213" indent="-338138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2pPr>
            <a:lvl3pPr marL="1030288" indent="-342900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3pPr>
            <a:lvl4pPr marL="1376363" indent="-346075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4pPr>
            <a:lvl5pPr marL="1030288" indent="0">
              <a:buClr>
                <a:schemeClr val="accent2"/>
              </a:buClr>
              <a:buFont typeface="Arial" panose="020B0604020202020204" pitchFamily="34" charset="0"/>
              <a:buNone/>
              <a:defRPr sz="2400">
                <a:solidFill>
                  <a:schemeClr val="accent5"/>
                </a:solidFill>
                <a:latin typeface="+mn-lt"/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7868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 2 1" preserve="1" userDrawn="1">
  <p:cSld name="Green Title &amp; Conten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6;p56">
            <a:extLst>
              <a:ext uri="{FF2B5EF4-FFF2-40B4-BE49-F238E27FC236}">
                <a16:creationId xmlns:a16="http://schemas.microsoft.com/office/drawing/2014/main" id="{3BFAE500-01C4-FFEA-A5FA-409511887E04}"/>
              </a:ext>
            </a:extLst>
          </p:cNvPr>
          <p:cNvSpPr/>
          <p:nvPr userDrawn="1"/>
        </p:nvSpPr>
        <p:spPr>
          <a:xfrm>
            <a:off x="0" y="6121200"/>
            <a:ext cx="9798000" cy="73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289;p56">
            <a:extLst>
              <a:ext uri="{FF2B5EF4-FFF2-40B4-BE49-F238E27FC236}">
                <a16:creationId xmlns:a16="http://schemas.microsoft.com/office/drawing/2014/main" id="{2CFFEDD8-AF21-986E-BFCF-15675A64797C}"/>
              </a:ext>
            </a:extLst>
          </p:cNvPr>
          <p:cNvSpPr/>
          <p:nvPr userDrawn="1"/>
        </p:nvSpPr>
        <p:spPr>
          <a:xfrm>
            <a:off x="8337267" y="0"/>
            <a:ext cx="3854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0" name="Google Shape;280;p55"/>
          <p:cNvCxnSpPr/>
          <p:nvPr/>
        </p:nvCxnSpPr>
        <p:spPr>
          <a:xfrm rot="10800000">
            <a:off x="593567" y="817500"/>
            <a:ext cx="0" cy="9004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1" name="Google Shape;281;p55"/>
          <p:cNvSpPr txBox="1">
            <a:spLocks noGrp="1"/>
          </p:cNvSpPr>
          <p:nvPr>
            <p:ph type="title"/>
          </p:nvPr>
        </p:nvSpPr>
        <p:spPr>
          <a:xfrm>
            <a:off x="978333" y="689300"/>
            <a:ext cx="9078800" cy="11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Montserrat SemiBold"/>
              <a:buNone/>
              <a:defRPr sz="4400" b="1">
                <a:latin typeface="+mj-lt"/>
                <a:ea typeface="Montserrat SemiBold"/>
                <a:cs typeface="Montserrat SemiBold"/>
                <a:sym typeface="Montserrat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55"/>
          <p:cNvSpPr txBox="1">
            <a:spLocks noGrp="1"/>
          </p:cNvSpPr>
          <p:nvPr>
            <p:ph type="title" idx="2"/>
          </p:nvPr>
        </p:nvSpPr>
        <p:spPr>
          <a:xfrm>
            <a:off x="978333" y="1846100"/>
            <a:ext cx="4337200" cy="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 b="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719B155-CCB0-BF7A-608C-21475D3F3187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71E00FC-7261-E710-619C-C020E5EF01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8333" y="2577200"/>
            <a:ext cx="6561836" cy="328593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1pPr>
            <a:lvl2pPr marL="684213" indent="-338138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2pPr>
            <a:lvl3pPr marL="1030288" indent="-342900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3pPr>
            <a:lvl4pPr marL="1376363" indent="-346075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4pPr>
            <a:lvl5pPr marL="1030288" indent="0">
              <a:buClr>
                <a:schemeClr val="accent2"/>
              </a:buClr>
              <a:buFont typeface="Arial" panose="020B0604020202020204" pitchFamily="34" charset="0"/>
              <a:buNone/>
              <a:defRPr sz="2400">
                <a:solidFill>
                  <a:schemeClr val="accent5"/>
                </a:solidFill>
                <a:latin typeface="+mn-lt"/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5922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 1" preserve="1" userDrawn="1">
  <p:cSld name="Title Only 2 1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02"/>
          <p:cNvSpPr/>
          <p:nvPr userDrawn="1"/>
        </p:nvSpPr>
        <p:spPr>
          <a:xfrm>
            <a:off x="-233" y="925700"/>
            <a:ext cx="12192000" cy="5932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6" name="Google Shape;516;p102"/>
          <p:cNvSpPr/>
          <p:nvPr/>
        </p:nvSpPr>
        <p:spPr>
          <a:xfrm>
            <a:off x="-167" y="0"/>
            <a:ext cx="12192000" cy="12744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7" name="Google Shape;517;p102"/>
          <p:cNvSpPr txBox="1">
            <a:spLocks noGrp="1"/>
          </p:cNvSpPr>
          <p:nvPr>
            <p:ph type="title"/>
          </p:nvPr>
        </p:nvSpPr>
        <p:spPr>
          <a:xfrm>
            <a:off x="891233" y="498067"/>
            <a:ext cx="10803200" cy="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3200" b="1" i="0">
                <a:solidFill>
                  <a:schemeClr val="lt1"/>
                </a:solidFill>
                <a:latin typeface="+mj-lt"/>
                <a:ea typeface="Montserrat"/>
                <a:cs typeface="Montserrat"/>
                <a:sym typeface="Montserra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20" name="Google Shape;520;p102"/>
          <p:cNvCxnSpPr/>
          <p:nvPr/>
        </p:nvCxnSpPr>
        <p:spPr>
          <a:xfrm rot="10800000">
            <a:off x="612467" y="452067"/>
            <a:ext cx="0" cy="6136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30940F64-7B7B-2B0D-906A-A80C0DE976D5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7893" y="6056261"/>
            <a:ext cx="1986556" cy="662185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F4FD62C7-DA85-5F8A-D214-B6BAE29D86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27225"/>
            <a:ext cx="11196638" cy="42608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1pPr>
            <a:lvl2pPr marL="684213" indent="-338138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2pPr>
            <a:lvl3pPr marL="1030288" indent="-342900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3pPr>
            <a:lvl4pPr marL="1376363" indent="-346075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4pPr>
            <a:lvl5pPr marL="1030288" indent="0">
              <a:buClr>
                <a:schemeClr val="accent2"/>
              </a:buClr>
              <a:buFont typeface="Arial" panose="020B0604020202020204" pitchFamily="34" charset="0"/>
              <a:buNone/>
              <a:defRPr sz="2400">
                <a:solidFill>
                  <a:schemeClr val="accent5"/>
                </a:solidFill>
                <a:latin typeface="+mn-lt"/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9003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5407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2" r:id="rId1"/>
    <p:sldLayoutId id="2147483733" r:id="rId2"/>
    <p:sldLayoutId id="2147483809" r:id="rId3"/>
    <p:sldLayoutId id="2147483756" r:id="rId4"/>
    <p:sldLayoutId id="2147483817" r:id="rId5"/>
    <p:sldLayoutId id="2147483818" r:id="rId6"/>
    <p:sldLayoutId id="2147483815" r:id="rId7"/>
    <p:sldLayoutId id="2147483816" r:id="rId8"/>
    <p:sldLayoutId id="2147483813" r:id="rId9"/>
    <p:sldLayoutId id="2147483811" r:id="rId10"/>
    <p:sldLayoutId id="2147483820" r:id="rId11"/>
    <p:sldLayoutId id="2147483819" r:id="rId12"/>
    <p:sldLayoutId id="2147483821" r:id="rId13"/>
    <p:sldLayoutId id="2147483822" r:id="rId14"/>
    <p:sldLayoutId id="2147483786" r:id="rId15"/>
    <p:sldLayoutId id="2147483744" r:id="rId16"/>
    <p:sldLayoutId id="2147483716" r:id="rId17"/>
    <p:sldLayoutId id="2147483722" r:id="rId18"/>
    <p:sldLayoutId id="2147483814" r:id="rId19"/>
    <p:sldLayoutId id="2147483720" r:id="rId20"/>
    <p:sldLayoutId id="2147483768" r:id="rId21"/>
    <p:sldLayoutId id="2147483831" r:id="rId22"/>
    <p:sldLayoutId id="2147483829" r:id="rId23"/>
    <p:sldLayoutId id="2147483724" r:id="rId24"/>
    <p:sldLayoutId id="2147483792" r:id="rId25"/>
    <p:sldLayoutId id="2147483830" r:id="rId26"/>
    <p:sldLayoutId id="2147483823" r:id="rId27"/>
    <p:sldLayoutId id="2147483825" r:id="rId28"/>
    <p:sldLayoutId id="2147483826" r:id="rId29"/>
    <p:sldLayoutId id="2147483743" r:id="rId30"/>
    <p:sldLayoutId id="2147483827" r:id="rId31"/>
    <p:sldLayoutId id="2147483721" r:id="rId32"/>
    <p:sldLayoutId id="2147483735" r:id="rId33"/>
    <p:sldLayoutId id="2147483828" r:id="rId34"/>
    <p:sldLayoutId id="2147483723" r:id="rId35"/>
    <p:sldLayoutId id="2147483725" r:id="rId36"/>
    <p:sldLayoutId id="2147483824" r:id="rId37"/>
    <p:sldLayoutId id="2147483739" r:id="rId38"/>
    <p:sldLayoutId id="2147483835" r:id="rId39"/>
    <p:sldLayoutId id="2147483737" r:id="rId40"/>
    <p:sldLayoutId id="2147483836" r:id="rId41"/>
    <p:sldLayoutId id="2147483837" r:id="rId42"/>
    <p:sldLayoutId id="2147483832" r:id="rId43"/>
    <p:sldLayoutId id="2147483741" r:id="rId44"/>
    <p:sldLayoutId id="2147483833" r:id="rId45"/>
    <p:sldLayoutId id="2147483834" r:id="rId46"/>
    <p:sldLayoutId id="2147483838" r:id="rId47"/>
    <p:sldLayoutId id="2147483839" r:id="rId48"/>
    <p:sldLayoutId id="2147483840" r:id="rId49"/>
    <p:sldLayoutId id="2147483841" r:id="rId50"/>
    <p:sldLayoutId id="2147483842" r:id="rId51"/>
    <p:sldLayoutId id="2147483843" r:id="rId52"/>
    <p:sldLayoutId id="2147483844" r:id="rId53"/>
    <p:sldLayoutId id="2147483845" r:id="rId54"/>
    <p:sldLayoutId id="2147483846" r:id="rId55"/>
    <p:sldLayoutId id="2147483847" r:id="rId56"/>
    <p:sldLayoutId id="2147483848" r:id="rId5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 baseline="0">
          <a:solidFill>
            <a:schemeClr val="bg2"/>
          </a:solidFill>
          <a:latin typeface="+mj-lt"/>
          <a:ea typeface="Century Gothic" panose="020B05020202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3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7E87AF0-EEA2-C013-B695-958D7949D9D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54174" y="3367088"/>
            <a:ext cx="8370790" cy="1162050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  <a:t>Presentation Title</a:t>
            </a:r>
            <a:endParaRPr lang="en-US" sz="5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3166BE13-4FAC-5FB7-91B2-9D5FEB475EF5}"/>
              </a:ext>
            </a:extLst>
          </p:cNvPr>
          <p:cNvSpPr txBox="1">
            <a:spLocks/>
          </p:cNvSpPr>
          <p:nvPr/>
        </p:nvSpPr>
        <p:spPr>
          <a:xfrm>
            <a:off x="854173" y="4652562"/>
            <a:ext cx="8960455" cy="762000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15B28"/>
              </a:buClr>
              <a:buFont typeface="Arial" panose="020B0604020202020204" pitchFamily="34" charset="0"/>
              <a:buChar char="•"/>
              <a:defRPr sz="2800" kern="1200">
                <a:solidFill>
                  <a:srgbClr val="4F535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15B28"/>
              </a:buClr>
              <a:buFont typeface="Arial" panose="020B0604020202020204" pitchFamily="34" charset="0"/>
              <a:buChar char="•"/>
              <a:defRPr sz="2400" kern="1200">
                <a:solidFill>
                  <a:srgbClr val="4F535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15B28"/>
              </a:buClr>
              <a:buFont typeface="Arial" panose="020B0604020202020204" pitchFamily="34" charset="0"/>
              <a:buChar char="•"/>
              <a:defRPr sz="2000" kern="1200">
                <a:solidFill>
                  <a:srgbClr val="4F535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15B28"/>
              </a:buClr>
              <a:buFont typeface="Arial" panose="020B0604020202020204" pitchFamily="34" charset="0"/>
              <a:buChar char="•"/>
              <a:defRPr sz="1800" kern="1200">
                <a:solidFill>
                  <a:srgbClr val="4F535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15B28"/>
              </a:buClr>
              <a:buFont typeface="Arial" panose="020B0604020202020204" pitchFamily="34" charset="0"/>
              <a:buChar char="•"/>
              <a:defRPr sz="1800" kern="1200">
                <a:solidFill>
                  <a:srgbClr val="4F535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>
                <a:solidFill>
                  <a:schemeClr val="bg1"/>
                </a:solidFill>
              </a:rPr>
              <a:t>Subtitle</a:t>
            </a:r>
            <a:endParaRPr lang="en-US" sz="4000">
              <a:solidFill>
                <a:schemeClr val="bg1"/>
              </a:solidFill>
              <a:cs typeface="Calibri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2921215-3CB2-A18D-1E9B-F9346D682038}"/>
              </a:ext>
            </a:extLst>
          </p:cNvPr>
          <p:cNvGrpSpPr/>
          <p:nvPr/>
        </p:nvGrpSpPr>
        <p:grpSpPr>
          <a:xfrm>
            <a:off x="5010574" y="-2794897"/>
            <a:ext cx="1105748" cy="610740"/>
            <a:chOff x="1296266" y="760387"/>
            <a:chExt cx="6551646" cy="3618683"/>
          </a:xfrm>
        </p:grpSpPr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60C598C1-746F-98E9-385E-8899E9CD5DB4}"/>
                </a:ext>
              </a:extLst>
            </p:cNvPr>
            <p:cNvSpPr/>
            <p:nvPr/>
          </p:nvSpPr>
          <p:spPr>
            <a:xfrm>
              <a:off x="4800535" y="760387"/>
              <a:ext cx="1744160" cy="2969377"/>
            </a:xfrm>
            <a:custGeom>
              <a:avLst/>
              <a:gdLst>
                <a:gd name="connsiteX0" fmla="*/ 379064 w 1744160"/>
                <a:gd name="connsiteY0" fmla="*/ 85528 h 2969377"/>
                <a:gd name="connsiteX1" fmla="*/ 254 w 1744160"/>
                <a:gd name="connsiteY1" fmla="*/ 239737 h 2969377"/>
                <a:gd name="connsiteX2" fmla="*/ 1207072 w 1744160"/>
                <a:gd name="connsiteY2" fmla="*/ 2594222 h 2969377"/>
                <a:gd name="connsiteX3" fmla="*/ 1479296 w 1744160"/>
                <a:gd name="connsiteY3" fmla="*/ 1671536 h 2969377"/>
                <a:gd name="connsiteX4" fmla="*/ 379064 w 1744160"/>
                <a:gd name="connsiteY4" fmla="*/ 85528 h 29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4160" h="2969377">
                  <a:moveTo>
                    <a:pt x="379064" y="85528"/>
                  </a:moveTo>
                  <a:cubicBezTo>
                    <a:pt x="379064" y="85528"/>
                    <a:pt x="-11366" y="-186506"/>
                    <a:pt x="254" y="239737"/>
                  </a:cubicBezTo>
                  <a:cubicBezTo>
                    <a:pt x="11875" y="665981"/>
                    <a:pt x="272479" y="1482179"/>
                    <a:pt x="1207072" y="2594222"/>
                  </a:cubicBezTo>
                  <a:cubicBezTo>
                    <a:pt x="2141665" y="3706266"/>
                    <a:pt x="1597597" y="2026247"/>
                    <a:pt x="1479296" y="1671536"/>
                  </a:cubicBezTo>
                  <a:cubicBezTo>
                    <a:pt x="1360996" y="1316825"/>
                    <a:pt x="1112584" y="440429"/>
                    <a:pt x="379064" y="85528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11F71CD0-5603-A750-1BBF-87C9645E4B94}"/>
                </a:ext>
              </a:extLst>
            </p:cNvPr>
            <p:cNvSpPr/>
            <p:nvPr/>
          </p:nvSpPr>
          <p:spPr>
            <a:xfrm>
              <a:off x="1296266" y="1165479"/>
              <a:ext cx="4235621" cy="3213591"/>
            </a:xfrm>
            <a:custGeom>
              <a:avLst/>
              <a:gdLst>
                <a:gd name="connsiteX0" fmla="*/ 2372 w 4235621"/>
                <a:gd name="connsiteY0" fmla="*/ 1928812 h 3213591"/>
                <a:gd name="connsiteX1" fmla="*/ 286312 w 4235621"/>
                <a:gd name="connsiteY1" fmla="*/ 1372553 h 3213591"/>
                <a:gd name="connsiteX2" fmla="*/ 2250367 w 4235621"/>
                <a:gd name="connsiteY2" fmla="*/ 0 h 3213591"/>
                <a:gd name="connsiteX3" fmla="*/ 3883333 w 4235621"/>
                <a:gd name="connsiteY3" fmla="*/ 1822228 h 3213591"/>
                <a:gd name="connsiteX4" fmla="*/ 4001539 w 4235621"/>
                <a:gd name="connsiteY4" fmla="*/ 3147536 h 3213591"/>
                <a:gd name="connsiteX5" fmla="*/ 2889304 w 4235621"/>
                <a:gd name="connsiteY5" fmla="*/ 1526572 h 3213591"/>
                <a:gd name="connsiteX6" fmla="*/ 1197283 w 4235621"/>
                <a:gd name="connsiteY6" fmla="*/ 1301496 h 3213591"/>
                <a:gd name="connsiteX7" fmla="*/ 2372 w 4235621"/>
                <a:gd name="connsiteY7" fmla="*/ 1928812 h 321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5621" h="3213591">
                  <a:moveTo>
                    <a:pt x="2372" y="1928812"/>
                  </a:moveTo>
                  <a:cubicBezTo>
                    <a:pt x="2372" y="1928812"/>
                    <a:pt x="-45253" y="1715738"/>
                    <a:pt x="286312" y="1372553"/>
                  </a:cubicBezTo>
                  <a:cubicBezTo>
                    <a:pt x="617877" y="1029367"/>
                    <a:pt x="1788976" y="0"/>
                    <a:pt x="2250367" y="0"/>
                  </a:cubicBezTo>
                  <a:cubicBezTo>
                    <a:pt x="2711758" y="0"/>
                    <a:pt x="3244206" y="378619"/>
                    <a:pt x="3883333" y="1822228"/>
                  </a:cubicBezTo>
                  <a:cubicBezTo>
                    <a:pt x="4522461" y="3265837"/>
                    <a:pt x="4119934" y="3312986"/>
                    <a:pt x="4001539" y="3147536"/>
                  </a:cubicBezTo>
                  <a:cubicBezTo>
                    <a:pt x="3883143" y="2982087"/>
                    <a:pt x="3398130" y="2011585"/>
                    <a:pt x="2889304" y="1526572"/>
                  </a:cubicBezTo>
                  <a:cubicBezTo>
                    <a:pt x="2380479" y="1041559"/>
                    <a:pt x="1647149" y="1076801"/>
                    <a:pt x="1197283" y="1301496"/>
                  </a:cubicBezTo>
                  <a:cubicBezTo>
                    <a:pt x="747417" y="1526191"/>
                    <a:pt x="14183" y="2212848"/>
                    <a:pt x="2372" y="1928812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380D8BE6-7995-4AE2-8174-79BD1080B44A}"/>
                </a:ext>
              </a:extLst>
            </p:cNvPr>
            <p:cNvSpPr/>
            <p:nvPr/>
          </p:nvSpPr>
          <p:spPr>
            <a:xfrm>
              <a:off x="6279935" y="1197676"/>
              <a:ext cx="1567977" cy="1556154"/>
            </a:xfrm>
            <a:custGeom>
              <a:avLst/>
              <a:gdLst>
                <a:gd name="connsiteX0" fmla="*/ 1490845 w 1567977"/>
                <a:gd name="connsiteY0" fmla="*/ 1553334 h 1556154"/>
                <a:gd name="connsiteX1" fmla="*/ 804568 w 1567977"/>
                <a:gd name="connsiteY1" fmla="*/ 1304827 h 1556154"/>
                <a:gd name="connsiteX2" fmla="*/ 23518 w 1567977"/>
                <a:gd name="connsiteY2" fmla="*/ 464912 h 1556154"/>
                <a:gd name="connsiteX3" fmla="*/ 520247 w 1567977"/>
                <a:gd name="connsiteY3" fmla="*/ 74387 h 1556154"/>
                <a:gd name="connsiteX4" fmla="*/ 1502560 w 1567977"/>
                <a:gd name="connsiteY4" fmla="*/ 1151188 h 1556154"/>
                <a:gd name="connsiteX5" fmla="*/ 1490845 w 1567977"/>
                <a:gd name="connsiteY5" fmla="*/ 1553334 h 155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7977" h="1556154">
                  <a:moveTo>
                    <a:pt x="1490845" y="1553334"/>
                  </a:moveTo>
                  <a:cubicBezTo>
                    <a:pt x="1490845" y="1553334"/>
                    <a:pt x="1324919" y="1600959"/>
                    <a:pt x="804568" y="1304827"/>
                  </a:cubicBezTo>
                  <a:cubicBezTo>
                    <a:pt x="284218" y="1008694"/>
                    <a:pt x="143914" y="918207"/>
                    <a:pt x="23518" y="464912"/>
                  </a:cubicBezTo>
                  <a:cubicBezTo>
                    <a:pt x="-96878" y="11617"/>
                    <a:pt x="271835" y="-91253"/>
                    <a:pt x="520247" y="74387"/>
                  </a:cubicBezTo>
                  <a:cubicBezTo>
                    <a:pt x="768659" y="240027"/>
                    <a:pt x="1407977" y="950020"/>
                    <a:pt x="1502560" y="1151188"/>
                  </a:cubicBezTo>
                  <a:cubicBezTo>
                    <a:pt x="1597143" y="1352356"/>
                    <a:pt x="1585618" y="1541428"/>
                    <a:pt x="1490845" y="1553334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DE9189F-4D8E-0D6E-DFC3-8667283CBE8D}"/>
              </a:ext>
            </a:extLst>
          </p:cNvPr>
          <p:cNvGrpSpPr/>
          <p:nvPr/>
        </p:nvGrpSpPr>
        <p:grpSpPr>
          <a:xfrm>
            <a:off x="4280487" y="-3691097"/>
            <a:ext cx="1105748" cy="610740"/>
            <a:chOff x="1296266" y="760387"/>
            <a:chExt cx="6551646" cy="3618683"/>
          </a:xfrm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BF1D0FB-3BE8-8AC2-0D1A-FF9E2F49EF72}"/>
                </a:ext>
              </a:extLst>
            </p:cNvPr>
            <p:cNvSpPr/>
            <p:nvPr/>
          </p:nvSpPr>
          <p:spPr>
            <a:xfrm>
              <a:off x="4800535" y="760387"/>
              <a:ext cx="1744160" cy="2969377"/>
            </a:xfrm>
            <a:custGeom>
              <a:avLst/>
              <a:gdLst>
                <a:gd name="connsiteX0" fmla="*/ 379064 w 1744160"/>
                <a:gd name="connsiteY0" fmla="*/ 85528 h 2969377"/>
                <a:gd name="connsiteX1" fmla="*/ 254 w 1744160"/>
                <a:gd name="connsiteY1" fmla="*/ 239737 h 2969377"/>
                <a:gd name="connsiteX2" fmla="*/ 1207072 w 1744160"/>
                <a:gd name="connsiteY2" fmla="*/ 2594222 h 2969377"/>
                <a:gd name="connsiteX3" fmla="*/ 1479296 w 1744160"/>
                <a:gd name="connsiteY3" fmla="*/ 1671536 h 2969377"/>
                <a:gd name="connsiteX4" fmla="*/ 379064 w 1744160"/>
                <a:gd name="connsiteY4" fmla="*/ 85528 h 29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4160" h="2969377">
                  <a:moveTo>
                    <a:pt x="379064" y="85528"/>
                  </a:moveTo>
                  <a:cubicBezTo>
                    <a:pt x="379064" y="85528"/>
                    <a:pt x="-11366" y="-186506"/>
                    <a:pt x="254" y="239737"/>
                  </a:cubicBezTo>
                  <a:cubicBezTo>
                    <a:pt x="11875" y="665981"/>
                    <a:pt x="272479" y="1482179"/>
                    <a:pt x="1207072" y="2594222"/>
                  </a:cubicBezTo>
                  <a:cubicBezTo>
                    <a:pt x="2141665" y="3706266"/>
                    <a:pt x="1597597" y="2026247"/>
                    <a:pt x="1479296" y="1671536"/>
                  </a:cubicBezTo>
                  <a:cubicBezTo>
                    <a:pt x="1360996" y="1316825"/>
                    <a:pt x="1112584" y="440429"/>
                    <a:pt x="379064" y="85528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FD174D84-402B-FC54-48CF-0C23057D6A18}"/>
                </a:ext>
              </a:extLst>
            </p:cNvPr>
            <p:cNvSpPr/>
            <p:nvPr/>
          </p:nvSpPr>
          <p:spPr>
            <a:xfrm>
              <a:off x="1296266" y="1165479"/>
              <a:ext cx="4235621" cy="3213591"/>
            </a:xfrm>
            <a:custGeom>
              <a:avLst/>
              <a:gdLst>
                <a:gd name="connsiteX0" fmla="*/ 2372 w 4235621"/>
                <a:gd name="connsiteY0" fmla="*/ 1928812 h 3213591"/>
                <a:gd name="connsiteX1" fmla="*/ 286312 w 4235621"/>
                <a:gd name="connsiteY1" fmla="*/ 1372553 h 3213591"/>
                <a:gd name="connsiteX2" fmla="*/ 2250367 w 4235621"/>
                <a:gd name="connsiteY2" fmla="*/ 0 h 3213591"/>
                <a:gd name="connsiteX3" fmla="*/ 3883333 w 4235621"/>
                <a:gd name="connsiteY3" fmla="*/ 1822228 h 3213591"/>
                <a:gd name="connsiteX4" fmla="*/ 4001539 w 4235621"/>
                <a:gd name="connsiteY4" fmla="*/ 3147536 h 3213591"/>
                <a:gd name="connsiteX5" fmla="*/ 2889304 w 4235621"/>
                <a:gd name="connsiteY5" fmla="*/ 1526572 h 3213591"/>
                <a:gd name="connsiteX6" fmla="*/ 1197283 w 4235621"/>
                <a:gd name="connsiteY6" fmla="*/ 1301496 h 3213591"/>
                <a:gd name="connsiteX7" fmla="*/ 2372 w 4235621"/>
                <a:gd name="connsiteY7" fmla="*/ 1928812 h 321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5621" h="3213591">
                  <a:moveTo>
                    <a:pt x="2372" y="1928812"/>
                  </a:moveTo>
                  <a:cubicBezTo>
                    <a:pt x="2372" y="1928812"/>
                    <a:pt x="-45253" y="1715738"/>
                    <a:pt x="286312" y="1372553"/>
                  </a:cubicBezTo>
                  <a:cubicBezTo>
                    <a:pt x="617877" y="1029367"/>
                    <a:pt x="1788976" y="0"/>
                    <a:pt x="2250367" y="0"/>
                  </a:cubicBezTo>
                  <a:cubicBezTo>
                    <a:pt x="2711758" y="0"/>
                    <a:pt x="3244206" y="378619"/>
                    <a:pt x="3883333" y="1822228"/>
                  </a:cubicBezTo>
                  <a:cubicBezTo>
                    <a:pt x="4522461" y="3265837"/>
                    <a:pt x="4119934" y="3312986"/>
                    <a:pt x="4001539" y="3147536"/>
                  </a:cubicBezTo>
                  <a:cubicBezTo>
                    <a:pt x="3883143" y="2982087"/>
                    <a:pt x="3398130" y="2011585"/>
                    <a:pt x="2889304" y="1526572"/>
                  </a:cubicBezTo>
                  <a:cubicBezTo>
                    <a:pt x="2380479" y="1041559"/>
                    <a:pt x="1647149" y="1076801"/>
                    <a:pt x="1197283" y="1301496"/>
                  </a:cubicBezTo>
                  <a:cubicBezTo>
                    <a:pt x="747417" y="1526191"/>
                    <a:pt x="14183" y="2212848"/>
                    <a:pt x="2372" y="1928812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8B1B801-0228-D190-8603-F792B06F6CBC}"/>
                </a:ext>
              </a:extLst>
            </p:cNvPr>
            <p:cNvSpPr/>
            <p:nvPr/>
          </p:nvSpPr>
          <p:spPr>
            <a:xfrm>
              <a:off x="6279935" y="1197676"/>
              <a:ext cx="1567977" cy="1556154"/>
            </a:xfrm>
            <a:custGeom>
              <a:avLst/>
              <a:gdLst>
                <a:gd name="connsiteX0" fmla="*/ 1490845 w 1567977"/>
                <a:gd name="connsiteY0" fmla="*/ 1553334 h 1556154"/>
                <a:gd name="connsiteX1" fmla="*/ 804568 w 1567977"/>
                <a:gd name="connsiteY1" fmla="*/ 1304827 h 1556154"/>
                <a:gd name="connsiteX2" fmla="*/ 23518 w 1567977"/>
                <a:gd name="connsiteY2" fmla="*/ 464912 h 1556154"/>
                <a:gd name="connsiteX3" fmla="*/ 520247 w 1567977"/>
                <a:gd name="connsiteY3" fmla="*/ 74387 h 1556154"/>
                <a:gd name="connsiteX4" fmla="*/ 1502560 w 1567977"/>
                <a:gd name="connsiteY4" fmla="*/ 1151188 h 1556154"/>
                <a:gd name="connsiteX5" fmla="*/ 1490845 w 1567977"/>
                <a:gd name="connsiteY5" fmla="*/ 1553334 h 155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7977" h="1556154">
                  <a:moveTo>
                    <a:pt x="1490845" y="1553334"/>
                  </a:moveTo>
                  <a:cubicBezTo>
                    <a:pt x="1490845" y="1553334"/>
                    <a:pt x="1324919" y="1600959"/>
                    <a:pt x="804568" y="1304827"/>
                  </a:cubicBezTo>
                  <a:cubicBezTo>
                    <a:pt x="284218" y="1008694"/>
                    <a:pt x="143914" y="918207"/>
                    <a:pt x="23518" y="464912"/>
                  </a:cubicBezTo>
                  <a:cubicBezTo>
                    <a:pt x="-96878" y="11617"/>
                    <a:pt x="271835" y="-91253"/>
                    <a:pt x="520247" y="74387"/>
                  </a:cubicBezTo>
                  <a:cubicBezTo>
                    <a:pt x="768659" y="240027"/>
                    <a:pt x="1407977" y="950020"/>
                    <a:pt x="1502560" y="1151188"/>
                  </a:cubicBezTo>
                  <a:cubicBezTo>
                    <a:pt x="1597143" y="1352356"/>
                    <a:pt x="1585618" y="1541428"/>
                    <a:pt x="1490845" y="1553334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65166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C19BA-0AC0-C990-FEB4-792822B0442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23887" y="3081337"/>
            <a:ext cx="5472113" cy="69532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Closing Slide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400770-584F-55C0-F841-13579094803F}"/>
              </a:ext>
            </a:extLst>
          </p:cNvPr>
          <p:cNvGrpSpPr/>
          <p:nvPr/>
        </p:nvGrpSpPr>
        <p:grpSpPr>
          <a:xfrm>
            <a:off x="6841818" y="-137452"/>
            <a:ext cx="6126625" cy="5598277"/>
            <a:chOff x="7060893" y="-70777"/>
            <a:chExt cx="6126625" cy="559827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374C7CC-D637-F6F2-3AA9-D29A5D0F0EA1}"/>
                </a:ext>
              </a:extLst>
            </p:cNvPr>
            <p:cNvGrpSpPr/>
            <p:nvPr/>
          </p:nvGrpSpPr>
          <p:grpSpPr>
            <a:xfrm>
              <a:off x="10631063" y="2450203"/>
              <a:ext cx="1105748" cy="610740"/>
              <a:chOff x="1296266" y="760387"/>
              <a:chExt cx="6551646" cy="3618683"/>
            </a:xfrm>
          </p:grpSpPr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DB160CCD-2BDE-5221-87EC-EA2DA68E6CB6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7E42B12C-07E8-B2FE-6A1D-659EA78E7843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07741872-CA03-CBAC-08E6-1987681F6B48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95514A6-D6F1-6DE0-7590-FC2B63B1D296}"/>
                </a:ext>
              </a:extLst>
            </p:cNvPr>
            <p:cNvGrpSpPr/>
            <p:nvPr/>
          </p:nvGrpSpPr>
          <p:grpSpPr>
            <a:xfrm>
              <a:off x="10643295" y="760552"/>
              <a:ext cx="1105748" cy="610740"/>
              <a:chOff x="1296266" y="760387"/>
              <a:chExt cx="6551646" cy="3618683"/>
            </a:xfrm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4E5674D8-6063-5A25-87DC-0FA2F9E846E0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2AA0BF4-1B30-DBCC-DA1A-F9AE02EBAEBE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1B6E41B8-2077-C019-FCE7-4E3D19D1ED2D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58AAC9E-2920-30EE-F055-DD73FD716088}"/>
                </a:ext>
              </a:extLst>
            </p:cNvPr>
            <p:cNvGrpSpPr/>
            <p:nvPr/>
          </p:nvGrpSpPr>
          <p:grpSpPr>
            <a:xfrm>
              <a:off x="10652053" y="4094921"/>
              <a:ext cx="1105748" cy="610740"/>
              <a:chOff x="1296266" y="760387"/>
              <a:chExt cx="6551646" cy="3618683"/>
            </a:xfrm>
          </p:grpSpPr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39DD91DE-E7ED-79F8-7182-AD7F6F3D24A1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A25D0FC9-4730-484D-3BE2-960FD40BD6CC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CBAA70E3-3EA6-FEB9-95F7-F6EC24D08B5B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06A147F-4B8A-2CE5-0726-B46EEC8E7547}"/>
                </a:ext>
              </a:extLst>
            </p:cNvPr>
            <p:cNvGrpSpPr/>
            <p:nvPr/>
          </p:nvGrpSpPr>
          <p:grpSpPr>
            <a:xfrm>
              <a:off x="8481265" y="-70777"/>
              <a:ext cx="1105748" cy="610740"/>
              <a:chOff x="1296266" y="760387"/>
              <a:chExt cx="6551646" cy="3618683"/>
            </a:xfrm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FEE9D105-47EF-8601-09D5-C88804E1AE50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92849B0B-C5E1-A5EA-5A7D-04F7B47B2F3D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A0D7C1C0-6ED1-53E4-7F6A-DCDD6B1173E6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74739BE-78A4-4122-9EDB-C513403BF0BF}"/>
                </a:ext>
              </a:extLst>
            </p:cNvPr>
            <p:cNvGrpSpPr/>
            <p:nvPr/>
          </p:nvGrpSpPr>
          <p:grpSpPr>
            <a:xfrm>
              <a:off x="11322008" y="1601962"/>
              <a:ext cx="1105748" cy="610740"/>
              <a:chOff x="1296266" y="760387"/>
              <a:chExt cx="6551646" cy="3618683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1694BFA0-0B00-CD46-1400-0D018C9BF29E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38F4232-6D8E-293A-DF15-B620C5479EC5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123BB5C4-F5CD-AF92-97BD-FC5B5104EDA9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4CCB067-2F0A-7AB2-D29D-1247DC2FA3DF}"/>
                </a:ext>
              </a:extLst>
            </p:cNvPr>
            <p:cNvGrpSpPr/>
            <p:nvPr/>
          </p:nvGrpSpPr>
          <p:grpSpPr>
            <a:xfrm>
              <a:off x="8460287" y="1601962"/>
              <a:ext cx="1105748" cy="610740"/>
              <a:chOff x="1296266" y="760387"/>
              <a:chExt cx="6551646" cy="3618683"/>
            </a:xfrm>
          </p:grpSpPr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73814E47-259B-AAF4-36CB-3FCB771FBE17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CE99C0CF-A026-0B3B-0D9E-A7E049454867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2BC05CBC-C151-0619-571B-59801917DE5D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95309E2-6D81-8516-A92C-BEB37F725897}"/>
                </a:ext>
              </a:extLst>
            </p:cNvPr>
            <p:cNvGrpSpPr/>
            <p:nvPr/>
          </p:nvGrpSpPr>
          <p:grpSpPr>
            <a:xfrm>
              <a:off x="9192589" y="2450203"/>
              <a:ext cx="1105748" cy="610740"/>
              <a:chOff x="1296266" y="760387"/>
              <a:chExt cx="6551646" cy="3618683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4EC0751B-F5D0-A408-D188-D458D99403A3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522CB5E9-81A4-7E3B-D8BA-6B74D8FBA11A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CAD163A4-770F-675F-B27B-A4C355B0A120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1C72E50-41C7-BC7E-A643-ACDBD56005DD}"/>
                </a:ext>
              </a:extLst>
            </p:cNvPr>
            <p:cNvGrpSpPr/>
            <p:nvPr/>
          </p:nvGrpSpPr>
          <p:grpSpPr>
            <a:xfrm>
              <a:off x="9192589" y="760552"/>
              <a:ext cx="1105748" cy="610740"/>
              <a:chOff x="1296266" y="760387"/>
              <a:chExt cx="6551646" cy="361868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44FBADB0-E623-A8DE-17B9-4E58C0675248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584EAC56-B010-BCE5-B8AF-3B69973D8844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FF96D29A-2671-401C-7D96-49D012303E68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4D5EE42-E0F9-745A-84AD-C92CB2A39E42}"/>
                </a:ext>
              </a:extLst>
            </p:cNvPr>
            <p:cNvGrpSpPr/>
            <p:nvPr/>
          </p:nvGrpSpPr>
          <p:grpSpPr>
            <a:xfrm>
              <a:off x="9901637" y="-70777"/>
              <a:ext cx="1105748" cy="610740"/>
              <a:chOff x="1296266" y="760387"/>
              <a:chExt cx="6551646" cy="3618683"/>
            </a:xfrm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9E29C9BB-3AEE-07F4-7D30-15AE42DA3154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A77FE06F-D976-AFC7-DD3F-B0AB6DD7B6D0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CAFD9E1A-1CCE-7E51-3D83-8DDA0FD45611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5387A41-3844-BC5C-66D5-4E1F75626A3D}"/>
                </a:ext>
              </a:extLst>
            </p:cNvPr>
            <p:cNvGrpSpPr/>
            <p:nvPr/>
          </p:nvGrpSpPr>
          <p:grpSpPr>
            <a:xfrm>
              <a:off x="7060893" y="-70777"/>
              <a:ext cx="1105748" cy="610740"/>
              <a:chOff x="1296266" y="760387"/>
              <a:chExt cx="6551646" cy="3618683"/>
            </a:xfrm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6554C1A8-498C-52F9-DE1B-32ADE4F7E2B4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A2513B26-2770-80BB-1B13-BA6B3154BB21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CEBF7FDD-D3B1-C062-D989-3DD77A180AA0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884DB1E-6442-8DAD-2250-83B8AEE49288}"/>
                </a:ext>
              </a:extLst>
            </p:cNvPr>
            <p:cNvGrpSpPr/>
            <p:nvPr/>
          </p:nvGrpSpPr>
          <p:grpSpPr>
            <a:xfrm>
              <a:off x="9891148" y="1601962"/>
              <a:ext cx="1105748" cy="610740"/>
              <a:chOff x="1296266" y="760387"/>
              <a:chExt cx="6551646" cy="3618683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8A6E4C80-1B08-FC9F-BCE5-C26463D37536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B8798AA8-6F09-C58A-7587-1725E2764FD6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B15CDC5A-2F94-FCCC-EC58-2A7FD59E2025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807E931-E175-DA39-F091-D4749B8B2822}"/>
                </a:ext>
              </a:extLst>
            </p:cNvPr>
            <p:cNvGrpSpPr/>
            <p:nvPr/>
          </p:nvGrpSpPr>
          <p:grpSpPr>
            <a:xfrm>
              <a:off x="7766347" y="760552"/>
              <a:ext cx="1105748" cy="610740"/>
              <a:chOff x="1296266" y="760387"/>
              <a:chExt cx="6551646" cy="3618683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24D8BC23-0634-08FA-1194-47BBD46DC01D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1ED30C4-90DD-F9DE-6B7B-0E188234128F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E9E7FC50-109F-883B-B0E5-B35CC6B4F14C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26039C9-F22D-6CFC-E862-220722403337}"/>
                </a:ext>
              </a:extLst>
            </p:cNvPr>
            <p:cNvGrpSpPr/>
            <p:nvPr/>
          </p:nvGrpSpPr>
          <p:grpSpPr>
            <a:xfrm>
              <a:off x="9866452" y="3255684"/>
              <a:ext cx="1105748" cy="610740"/>
              <a:chOff x="1296266" y="760387"/>
              <a:chExt cx="6551646" cy="3618683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9691CCF8-03DF-C66B-83E2-A85D37AE359E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FE6D8215-0882-061F-D132-837126EF3502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6ADB8996-521A-29CC-15A0-55C8182DF660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43B64F6-33C9-35A7-A4B5-5D0E7AB7701C}"/>
                </a:ext>
              </a:extLst>
            </p:cNvPr>
            <p:cNvGrpSpPr/>
            <p:nvPr/>
          </p:nvGrpSpPr>
          <p:grpSpPr>
            <a:xfrm>
              <a:off x="11322008" y="-70777"/>
              <a:ext cx="1105748" cy="610740"/>
              <a:chOff x="1296266" y="760387"/>
              <a:chExt cx="6551646" cy="3618683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A2A96B38-DD2D-58D1-4EE9-AFE82811AB41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A285B26-6EE4-3BC1-9680-C1114A496A39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EF54DC8B-F366-9187-FCC4-FF1278AE8FFE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BB545EF-8737-0ACC-303A-3C530D6D7C55}"/>
                </a:ext>
              </a:extLst>
            </p:cNvPr>
            <p:cNvGrpSpPr/>
            <p:nvPr/>
          </p:nvGrpSpPr>
          <p:grpSpPr>
            <a:xfrm>
              <a:off x="11322008" y="3238372"/>
              <a:ext cx="1105748" cy="610740"/>
              <a:chOff x="1296266" y="760387"/>
              <a:chExt cx="6551646" cy="3618683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A08A605-F045-D34B-EC54-50B63FAC8F21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204456F-6DF4-5109-FCEA-98C4082D7457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F7CF446F-D7F1-00D2-8CE3-1EC0DE50C181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4F9C5DC-AFF7-47E7-E75D-0C7430B2D268}"/>
                </a:ext>
              </a:extLst>
            </p:cNvPr>
            <p:cNvGrpSpPr/>
            <p:nvPr/>
          </p:nvGrpSpPr>
          <p:grpSpPr>
            <a:xfrm>
              <a:off x="12081770" y="760552"/>
              <a:ext cx="1105748" cy="610740"/>
              <a:chOff x="1296266" y="760387"/>
              <a:chExt cx="6551646" cy="361868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4C8D33AE-C973-EFDD-91D8-45DE505D7ED2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0727FFA9-9248-126C-F924-2C60091CAC8B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FFF98A2-ABF8-D36E-DED9-AA26F1944EA9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F9C0BD6-4D32-0075-740E-E27B5266DDE2}"/>
                </a:ext>
              </a:extLst>
            </p:cNvPr>
            <p:cNvGrpSpPr/>
            <p:nvPr/>
          </p:nvGrpSpPr>
          <p:grpSpPr>
            <a:xfrm>
              <a:off x="11322008" y="4916760"/>
              <a:ext cx="1105748" cy="610740"/>
              <a:chOff x="1296266" y="760387"/>
              <a:chExt cx="6551646" cy="3618683"/>
            </a:xfrm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AD17586-ADCA-1EBC-A3B5-E1AF22235B4E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0FB354E0-0820-BFBF-5669-7874067C0104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3DE1FB5A-359F-F8D6-6EB0-7F9EFF66103D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5A6FE19-85F9-E56F-3E01-0C3EC5D071FC}"/>
                </a:ext>
              </a:extLst>
            </p:cNvPr>
            <p:cNvGrpSpPr/>
            <p:nvPr/>
          </p:nvGrpSpPr>
          <p:grpSpPr>
            <a:xfrm>
              <a:off x="12081770" y="2450203"/>
              <a:ext cx="1105748" cy="610740"/>
              <a:chOff x="1296266" y="760387"/>
              <a:chExt cx="6551646" cy="3618683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C8A58CAF-F82E-BDD8-3D80-EA952D8CC931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6F4B8E17-5C8E-DEF4-007C-369DCC70741A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8DC7EC4-A48A-FA5F-C4AF-2B628A43B8C6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3D01F03-5EE6-E7D7-119C-A32D10F4FDC3}"/>
                </a:ext>
              </a:extLst>
            </p:cNvPr>
            <p:cNvGrpSpPr/>
            <p:nvPr/>
          </p:nvGrpSpPr>
          <p:grpSpPr>
            <a:xfrm>
              <a:off x="12081770" y="4094921"/>
              <a:ext cx="1105748" cy="610740"/>
              <a:chOff x="1296266" y="760387"/>
              <a:chExt cx="6551646" cy="3618683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37FD586-8CB3-7204-D14E-A02A31818B96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7D3E509-9C60-2DD3-FE50-BA9D52481609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66331C9-3210-C3DC-2F77-3525265A5199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0A23829-8A5A-7AFA-B83C-2A486B787309}"/>
              </a:ext>
            </a:extLst>
          </p:cNvPr>
          <p:cNvCxnSpPr>
            <a:cxnSpLocks/>
          </p:cNvCxnSpPr>
          <p:nvPr/>
        </p:nvCxnSpPr>
        <p:spPr>
          <a:xfrm>
            <a:off x="-467741" y="3922776"/>
            <a:ext cx="4948301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08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16"/>
          <p:cNvSpPr/>
          <p:nvPr/>
        </p:nvSpPr>
        <p:spPr>
          <a:xfrm>
            <a:off x="4192292" y="1695601"/>
            <a:ext cx="3911600" cy="4017963"/>
          </a:xfrm>
          <a:custGeom>
            <a:avLst/>
            <a:gdLst/>
            <a:ahLst/>
            <a:cxnLst/>
            <a:rect l="l" t="t" r="r" b="b"/>
            <a:pathLst>
              <a:path w="7393" h="7593" extrusionOk="0">
                <a:moveTo>
                  <a:pt x="3696" y="0"/>
                </a:moveTo>
                <a:lnTo>
                  <a:pt x="3886" y="5"/>
                </a:lnTo>
                <a:lnTo>
                  <a:pt x="4074" y="19"/>
                </a:lnTo>
                <a:lnTo>
                  <a:pt x="4259" y="43"/>
                </a:lnTo>
                <a:lnTo>
                  <a:pt x="4441" y="76"/>
                </a:lnTo>
                <a:lnTo>
                  <a:pt x="4620" y="119"/>
                </a:lnTo>
                <a:lnTo>
                  <a:pt x="4796" y="170"/>
                </a:lnTo>
                <a:lnTo>
                  <a:pt x="4968" y="230"/>
                </a:lnTo>
                <a:lnTo>
                  <a:pt x="5135" y="298"/>
                </a:lnTo>
                <a:lnTo>
                  <a:pt x="5299" y="374"/>
                </a:lnTo>
                <a:lnTo>
                  <a:pt x="5458" y="458"/>
                </a:lnTo>
                <a:lnTo>
                  <a:pt x="5613" y="549"/>
                </a:lnTo>
                <a:lnTo>
                  <a:pt x="5763" y="648"/>
                </a:lnTo>
                <a:lnTo>
                  <a:pt x="5908" y="754"/>
                </a:lnTo>
                <a:lnTo>
                  <a:pt x="6048" y="867"/>
                </a:lnTo>
                <a:lnTo>
                  <a:pt x="6182" y="986"/>
                </a:lnTo>
                <a:lnTo>
                  <a:pt x="6310" y="1112"/>
                </a:lnTo>
                <a:lnTo>
                  <a:pt x="6432" y="1244"/>
                </a:lnTo>
                <a:lnTo>
                  <a:pt x="6549" y="1381"/>
                </a:lnTo>
                <a:lnTo>
                  <a:pt x="6659" y="1525"/>
                </a:lnTo>
                <a:lnTo>
                  <a:pt x="6761" y="1673"/>
                </a:lnTo>
                <a:lnTo>
                  <a:pt x="6858" y="1827"/>
                </a:lnTo>
                <a:lnTo>
                  <a:pt x="6947" y="1986"/>
                </a:lnTo>
                <a:lnTo>
                  <a:pt x="7028" y="2150"/>
                </a:lnTo>
                <a:lnTo>
                  <a:pt x="7102" y="2318"/>
                </a:lnTo>
                <a:lnTo>
                  <a:pt x="7169" y="2491"/>
                </a:lnTo>
                <a:lnTo>
                  <a:pt x="7227" y="2668"/>
                </a:lnTo>
                <a:lnTo>
                  <a:pt x="7277" y="2847"/>
                </a:lnTo>
                <a:lnTo>
                  <a:pt x="7318" y="3031"/>
                </a:lnTo>
                <a:lnTo>
                  <a:pt x="7350" y="3218"/>
                </a:lnTo>
                <a:lnTo>
                  <a:pt x="7374" y="3409"/>
                </a:lnTo>
                <a:lnTo>
                  <a:pt x="7388" y="3601"/>
                </a:lnTo>
                <a:lnTo>
                  <a:pt x="7393" y="3796"/>
                </a:lnTo>
                <a:lnTo>
                  <a:pt x="7388" y="3992"/>
                </a:lnTo>
                <a:lnTo>
                  <a:pt x="7374" y="4184"/>
                </a:lnTo>
                <a:lnTo>
                  <a:pt x="7350" y="4375"/>
                </a:lnTo>
                <a:lnTo>
                  <a:pt x="7318" y="4562"/>
                </a:lnTo>
                <a:lnTo>
                  <a:pt x="7277" y="4746"/>
                </a:lnTo>
                <a:lnTo>
                  <a:pt x="7227" y="4925"/>
                </a:lnTo>
                <a:lnTo>
                  <a:pt x="7169" y="5102"/>
                </a:lnTo>
                <a:lnTo>
                  <a:pt x="7102" y="5275"/>
                </a:lnTo>
                <a:lnTo>
                  <a:pt x="7028" y="5443"/>
                </a:lnTo>
                <a:lnTo>
                  <a:pt x="6947" y="5607"/>
                </a:lnTo>
                <a:lnTo>
                  <a:pt x="6858" y="5766"/>
                </a:lnTo>
                <a:lnTo>
                  <a:pt x="6761" y="5920"/>
                </a:lnTo>
                <a:lnTo>
                  <a:pt x="6659" y="6068"/>
                </a:lnTo>
                <a:lnTo>
                  <a:pt x="6549" y="6212"/>
                </a:lnTo>
                <a:lnTo>
                  <a:pt x="6432" y="6349"/>
                </a:lnTo>
                <a:lnTo>
                  <a:pt x="6310" y="6481"/>
                </a:lnTo>
                <a:lnTo>
                  <a:pt x="6182" y="6607"/>
                </a:lnTo>
                <a:lnTo>
                  <a:pt x="6048" y="6726"/>
                </a:lnTo>
                <a:lnTo>
                  <a:pt x="5908" y="6839"/>
                </a:lnTo>
                <a:lnTo>
                  <a:pt x="5763" y="6945"/>
                </a:lnTo>
                <a:lnTo>
                  <a:pt x="5613" y="7044"/>
                </a:lnTo>
                <a:lnTo>
                  <a:pt x="5458" y="7135"/>
                </a:lnTo>
                <a:lnTo>
                  <a:pt x="5299" y="7219"/>
                </a:lnTo>
                <a:lnTo>
                  <a:pt x="5135" y="7295"/>
                </a:lnTo>
                <a:lnTo>
                  <a:pt x="4968" y="7363"/>
                </a:lnTo>
                <a:lnTo>
                  <a:pt x="4796" y="7423"/>
                </a:lnTo>
                <a:lnTo>
                  <a:pt x="4620" y="7474"/>
                </a:lnTo>
                <a:lnTo>
                  <a:pt x="4441" y="7517"/>
                </a:lnTo>
                <a:lnTo>
                  <a:pt x="4259" y="7550"/>
                </a:lnTo>
                <a:lnTo>
                  <a:pt x="4074" y="7574"/>
                </a:lnTo>
                <a:lnTo>
                  <a:pt x="3886" y="7588"/>
                </a:lnTo>
                <a:lnTo>
                  <a:pt x="3696" y="7593"/>
                </a:lnTo>
                <a:lnTo>
                  <a:pt x="3507" y="7588"/>
                </a:lnTo>
                <a:lnTo>
                  <a:pt x="3318" y="7574"/>
                </a:lnTo>
                <a:lnTo>
                  <a:pt x="3134" y="7550"/>
                </a:lnTo>
                <a:lnTo>
                  <a:pt x="2952" y="7517"/>
                </a:lnTo>
                <a:lnTo>
                  <a:pt x="2773" y="7474"/>
                </a:lnTo>
                <a:lnTo>
                  <a:pt x="2597" y="7423"/>
                </a:lnTo>
                <a:lnTo>
                  <a:pt x="2425" y="7363"/>
                </a:lnTo>
                <a:lnTo>
                  <a:pt x="2257" y="7295"/>
                </a:lnTo>
                <a:lnTo>
                  <a:pt x="2093" y="7219"/>
                </a:lnTo>
                <a:lnTo>
                  <a:pt x="1935" y="7135"/>
                </a:lnTo>
                <a:lnTo>
                  <a:pt x="1780" y="7044"/>
                </a:lnTo>
                <a:lnTo>
                  <a:pt x="1630" y="6945"/>
                </a:lnTo>
                <a:lnTo>
                  <a:pt x="1485" y="6839"/>
                </a:lnTo>
                <a:lnTo>
                  <a:pt x="1345" y="6726"/>
                </a:lnTo>
                <a:lnTo>
                  <a:pt x="1211" y="6607"/>
                </a:lnTo>
                <a:lnTo>
                  <a:pt x="1082" y="6481"/>
                </a:lnTo>
                <a:lnTo>
                  <a:pt x="961" y="6349"/>
                </a:lnTo>
                <a:lnTo>
                  <a:pt x="844" y="6212"/>
                </a:lnTo>
                <a:lnTo>
                  <a:pt x="734" y="6068"/>
                </a:lnTo>
                <a:lnTo>
                  <a:pt x="631" y="5920"/>
                </a:lnTo>
                <a:lnTo>
                  <a:pt x="535" y="5766"/>
                </a:lnTo>
                <a:lnTo>
                  <a:pt x="446" y="5607"/>
                </a:lnTo>
                <a:lnTo>
                  <a:pt x="365" y="5443"/>
                </a:lnTo>
                <a:lnTo>
                  <a:pt x="291" y="5275"/>
                </a:lnTo>
                <a:lnTo>
                  <a:pt x="224" y="5102"/>
                </a:lnTo>
                <a:lnTo>
                  <a:pt x="166" y="4925"/>
                </a:lnTo>
                <a:lnTo>
                  <a:pt x="116" y="4746"/>
                </a:lnTo>
                <a:lnTo>
                  <a:pt x="75" y="4562"/>
                </a:lnTo>
                <a:lnTo>
                  <a:pt x="42" y="4375"/>
                </a:lnTo>
                <a:lnTo>
                  <a:pt x="19" y="4184"/>
                </a:lnTo>
                <a:lnTo>
                  <a:pt x="5" y="3992"/>
                </a:lnTo>
                <a:lnTo>
                  <a:pt x="0" y="3796"/>
                </a:lnTo>
                <a:lnTo>
                  <a:pt x="5" y="3601"/>
                </a:lnTo>
                <a:lnTo>
                  <a:pt x="19" y="3409"/>
                </a:lnTo>
                <a:lnTo>
                  <a:pt x="42" y="3218"/>
                </a:lnTo>
                <a:lnTo>
                  <a:pt x="75" y="3031"/>
                </a:lnTo>
                <a:lnTo>
                  <a:pt x="116" y="2847"/>
                </a:lnTo>
                <a:lnTo>
                  <a:pt x="166" y="2668"/>
                </a:lnTo>
                <a:lnTo>
                  <a:pt x="224" y="2491"/>
                </a:lnTo>
                <a:lnTo>
                  <a:pt x="291" y="2318"/>
                </a:lnTo>
                <a:lnTo>
                  <a:pt x="365" y="2150"/>
                </a:lnTo>
                <a:lnTo>
                  <a:pt x="446" y="1986"/>
                </a:lnTo>
                <a:lnTo>
                  <a:pt x="535" y="1827"/>
                </a:lnTo>
                <a:lnTo>
                  <a:pt x="631" y="1673"/>
                </a:lnTo>
                <a:lnTo>
                  <a:pt x="734" y="1525"/>
                </a:lnTo>
                <a:lnTo>
                  <a:pt x="844" y="1381"/>
                </a:lnTo>
                <a:lnTo>
                  <a:pt x="961" y="1244"/>
                </a:lnTo>
                <a:lnTo>
                  <a:pt x="1082" y="1112"/>
                </a:lnTo>
                <a:lnTo>
                  <a:pt x="1211" y="986"/>
                </a:lnTo>
                <a:lnTo>
                  <a:pt x="1345" y="867"/>
                </a:lnTo>
                <a:lnTo>
                  <a:pt x="1485" y="754"/>
                </a:lnTo>
                <a:lnTo>
                  <a:pt x="1630" y="648"/>
                </a:lnTo>
                <a:lnTo>
                  <a:pt x="1780" y="549"/>
                </a:lnTo>
                <a:lnTo>
                  <a:pt x="1935" y="458"/>
                </a:lnTo>
                <a:lnTo>
                  <a:pt x="2093" y="374"/>
                </a:lnTo>
                <a:lnTo>
                  <a:pt x="2257" y="298"/>
                </a:lnTo>
                <a:lnTo>
                  <a:pt x="2425" y="230"/>
                </a:lnTo>
                <a:lnTo>
                  <a:pt x="2597" y="170"/>
                </a:lnTo>
                <a:lnTo>
                  <a:pt x="2773" y="119"/>
                </a:lnTo>
                <a:lnTo>
                  <a:pt x="2952" y="76"/>
                </a:lnTo>
                <a:lnTo>
                  <a:pt x="3134" y="43"/>
                </a:lnTo>
                <a:lnTo>
                  <a:pt x="3318" y="19"/>
                </a:lnTo>
                <a:lnTo>
                  <a:pt x="3507" y="5"/>
                </a:lnTo>
                <a:lnTo>
                  <a:pt x="3696" y="0"/>
                </a:lnTo>
                <a:close/>
              </a:path>
            </a:pathLst>
          </a:custGeom>
          <a:solidFill>
            <a:schemeClr val="accent4">
              <a:alpha val="15686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" name="Google Shape;320;p16">
            <a:extLst>
              <a:ext uri="{FF2B5EF4-FFF2-40B4-BE49-F238E27FC236}">
                <a16:creationId xmlns:a16="http://schemas.microsoft.com/office/drawing/2014/main" id="{270948D8-061C-A2DC-6D12-B0C41818C23E}"/>
              </a:ext>
            </a:extLst>
          </p:cNvPr>
          <p:cNvCxnSpPr/>
          <p:nvPr/>
        </p:nvCxnSpPr>
        <p:spPr>
          <a:xfrm rot="10800000">
            <a:off x="9330978" y="4494512"/>
            <a:ext cx="276225" cy="0"/>
          </a:xfrm>
          <a:prstGeom prst="straightConnector1">
            <a:avLst/>
          </a:prstGeom>
          <a:noFill/>
          <a:ln w="317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Google Shape;320;p16">
            <a:extLst>
              <a:ext uri="{FF2B5EF4-FFF2-40B4-BE49-F238E27FC236}">
                <a16:creationId xmlns:a16="http://schemas.microsoft.com/office/drawing/2014/main" id="{587A3FE6-54B0-7BB5-5827-6674EC94B705}"/>
              </a:ext>
            </a:extLst>
          </p:cNvPr>
          <p:cNvCxnSpPr/>
          <p:nvPr/>
        </p:nvCxnSpPr>
        <p:spPr>
          <a:xfrm rot="10800000">
            <a:off x="9316691" y="3986663"/>
            <a:ext cx="276225" cy="0"/>
          </a:xfrm>
          <a:prstGeom prst="straightConnector1">
            <a:avLst/>
          </a:prstGeom>
          <a:noFill/>
          <a:ln w="317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Google Shape;320;p16">
            <a:extLst>
              <a:ext uri="{FF2B5EF4-FFF2-40B4-BE49-F238E27FC236}">
                <a16:creationId xmlns:a16="http://schemas.microsoft.com/office/drawing/2014/main" id="{643AB184-96BB-C99B-7AC5-4B2638838B5E}"/>
              </a:ext>
            </a:extLst>
          </p:cNvPr>
          <p:cNvCxnSpPr/>
          <p:nvPr/>
        </p:nvCxnSpPr>
        <p:spPr>
          <a:xfrm rot="10800000">
            <a:off x="9320161" y="3499150"/>
            <a:ext cx="276225" cy="0"/>
          </a:xfrm>
          <a:prstGeom prst="straightConnector1">
            <a:avLst/>
          </a:prstGeom>
          <a:noFill/>
          <a:ln w="317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B19CBE4-54E9-DEF8-357A-37508B4611B1}"/>
              </a:ext>
            </a:extLst>
          </p:cNvPr>
          <p:cNvSpPr txBox="1">
            <a:spLocks/>
          </p:cNvSpPr>
          <p:nvPr/>
        </p:nvSpPr>
        <p:spPr>
          <a:xfrm>
            <a:off x="723900" y="231775"/>
            <a:ext cx="10629900" cy="1325563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4"/>
            <a:endParaRPr lang="en-US" sz="3600" b="1" kern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341" name="Google Shape;341;p16"/>
          <p:cNvSpPr/>
          <p:nvPr/>
        </p:nvSpPr>
        <p:spPr>
          <a:xfrm>
            <a:off x="7040268" y="2857650"/>
            <a:ext cx="2230438" cy="1771650"/>
          </a:xfrm>
          <a:custGeom>
            <a:avLst/>
            <a:gdLst/>
            <a:ahLst/>
            <a:cxnLst/>
            <a:rect l="l" t="t" r="r" b="b"/>
            <a:pathLst>
              <a:path w="5193" h="3349" extrusionOk="0">
                <a:moveTo>
                  <a:pt x="0" y="1711"/>
                </a:moveTo>
                <a:lnTo>
                  <a:pt x="246" y="1669"/>
                </a:lnTo>
                <a:lnTo>
                  <a:pt x="497" y="1624"/>
                </a:lnTo>
                <a:lnTo>
                  <a:pt x="755" y="1578"/>
                </a:lnTo>
                <a:lnTo>
                  <a:pt x="1015" y="1529"/>
                </a:lnTo>
                <a:lnTo>
                  <a:pt x="1279" y="1478"/>
                </a:lnTo>
                <a:lnTo>
                  <a:pt x="1547" y="1424"/>
                </a:lnTo>
                <a:lnTo>
                  <a:pt x="1680" y="1396"/>
                </a:lnTo>
                <a:lnTo>
                  <a:pt x="1814" y="1367"/>
                </a:lnTo>
                <a:lnTo>
                  <a:pt x="1949" y="1337"/>
                </a:lnTo>
                <a:lnTo>
                  <a:pt x="2084" y="1306"/>
                </a:lnTo>
                <a:lnTo>
                  <a:pt x="2218" y="1274"/>
                </a:lnTo>
                <a:lnTo>
                  <a:pt x="2353" y="1242"/>
                </a:lnTo>
                <a:lnTo>
                  <a:pt x="2487" y="1209"/>
                </a:lnTo>
                <a:lnTo>
                  <a:pt x="2622" y="1174"/>
                </a:lnTo>
                <a:lnTo>
                  <a:pt x="2755" y="1138"/>
                </a:lnTo>
                <a:lnTo>
                  <a:pt x="2888" y="1101"/>
                </a:lnTo>
                <a:lnTo>
                  <a:pt x="3020" y="1064"/>
                </a:lnTo>
                <a:lnTo>
                  <a:pt x="3152" y="1024"/>
                </a:lnTo>
                <a:lnTo>
                  <a:pt x="3283" y="985"/>
                </a:lnTo>
                <a:lnTo>
                  <a:pt x="3414" y="944"/>
                </a:lnTo>
                <a:lnTo>
                  <a:pt x="3542" y="900"/>
                </a:lnTo>
                <a:lnTo>
                  <a:pt x="3670" y="856"/>
                </a:lnTo>
                <a:lnTo>
                  <a:pt x="3797" y="812"/>
                </a:lnTo>
                <a:lnTo>
                  <a:pt x="3921" y="764"/>
                </a:lnTo>
                <a:lnTo>
                  <a:pt x="4045" y="717"/>
                </a:lnTo>
                <a:lnTo>
                  <a:pt x="4167" y="667"/>
                </a:lnTo>
                <a:lnTo>
                  <a:pt x="4167" y="0"/>
                </a:lnTo>
                <a:lnTo>
                  <a:pt x="5193" y="1643"/>
                </a:lnTo>
                <a:lnTo>
                  <a:pt x="4154" y="3349"/>
                </a:lnTo>
                <a:lnTo>
                  <a:pt x="4135" y="2661"/>
                </a:lnTo>
                <a:lnTo>
                  <a:pt x="4022" y="2614"/>
                </a:lnTo>
                <a:lnTo>
                  <a:pt x="3908" y="2566"/>
                </a:lnTo>
                <a:lnTo>
                  <a:pt x="3790" y="2521"/>
                </a:lnTo>
                <a:lnTo>
                  <a:pt x="3672" y="2478"/>
                </a:lnTo>
                <a:lnTo>
                  <a:pt x="3551" y="2436"/>
                </a:lnTo>
                <a:lnTo>
                  <a:pt x="3428" y="2394"/>
                </a:lnTo>
                <a:lnTo>
                  <a:pt x="3303" y="2355"/>
                </a:lnTo>
                <a:lnTo>
                  <a:pt x="3178" y="2316"/>
                </a:lnTo>
                <a:lnTo>
                  <a:pt x="3051" y="2279"/>
                </a:lnTo>
                <a:lnTo>
                  <a:pt x="2923" y="2243"/>
                </a:lnTo>
                <a:lnTo>
                  <a:pt x="2793" y="2209"/>
                </a:lnTo>
                <a:lnTo>
                  <a:pt x="2663" y="2174"/>
                </a:lnTo>
                <a:lnTo>
                  <a:pt x="2531" y="2142"/>
                </a:lnTo>
                <a:lnTo>
                  <a:pt x="2397" y="2110"/>
                </a:lnTo>
                <a:lnTo>
                  <a:pt x="2266" y="2080"/>
                </a:lnTo>
                <a:lnTo>
                  <a:pt x="2131" y="2051"/>
                </a:lnTo>
                <a:lnTo>
                  <a:pt x="1996" y="2023"/>
                </a:lnTo>
                <a:lnTo>
                  <a:pt x="1862" y="1996"/>
                </a:lnTo>
                <a:lnTo>
                  <a:pt x="1727" y="1969"/>
                </a:lnTo>
                <a:lnTo>
                  <a:pt x="1592" y="1945"/>
                </a:lnTo>
                <a:lnTo>
                  <a:pt x="1457" y="1920"/>
                </a:lnTo>
                <a:lnTo>
                  <a:pt x="1322" y="1896"/>
                </a:lnTo>
                <a:lnTo>
                  <a:pt x="1187" y="1874"/>
                </a:lnTo>
                <a:lnTo>
                  <a:pt x="1052" y="1852"/>
                </a:lnTo>
                <a:lnTo>
                  <a:pt x="919" y="1832"/>
                </a:lnTo>
                <a:lnTo>
                  <a:pt x="784" y="1813"/>
                </a:lnTo>
                <a:lnTo>
                  <a:pt x="652" y="1793"/>
                </a:lnTo>
                <a:lnTo>
                  <a:pt x="519" y="1775"/>
                </a:lnTo>
                <a:lnTo>
                  <a:pt x="258" y="1742"/>
                </a:lnTo>
                <a:lnTo>
                  <a:pt x="0" y="1711"/>
                </a:lnTo>
                <a:close/>
              </a:path>
            </a:pathLst>
          </a:custGeom>
          <a:gradFill>
            <a:gsLst>
              <a:gs pos="0">
                <a:srgbClr val="184D72"/>
              </a:gs>
              <a:gs pos="18000">
                <a:srgbClr val="184D72"/>
              </a:gs>
              <a:gs pos="78000">
                <a:schemeClr val="accent4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6"/>
          <p:cNvSpPr/>
          <p:nvPr/>
        </p:nvSpPr>
        <p:spPr>
          <a:xfrm>
            <a:off x="2985792" y="2776688"/>
            <a:ext cx="1322388" cy="1911350"/>
          </a:xfrm>
          <a:custGeom>
            <a:avLst/>
            <a:gdLst/>
            <a:ahLst/>
            <a:cxnLst/>
            <a:rect l="l" t="t" r="r" b="b"/>
            <a:pathLst>
              <a:path w="2498" h="3613" extrusionOk="0">
                <a:moveTo>
                  <a:pt x="0" y="2960"/>
                </a:moveTo>
                <a:lnTo>
                  <a:pt x="0" y="3613"/>
                </a:lnTo>
                <a:lnTo>
                  <a:pt x="33" y="3564"/>
                </a:lnTo>
                <a:lnTo>
                  <a:pt x="68" y="3516"/>
                </a:lnTo>
                <a:lnTo>
                  <a:pt x="103" y="3469"/>
                </a:lnTo>
                <a:lnTo>
                  <a:pt x="137" y="3423"/>
                </a:lnTo>
                <a:lnTo>
                  <a:pt x="174" y="3378"/>
                </a:lnTo>
                <a:lnTo>
                  <a:pt x="210" y="3333"/>
                </a:lnTo>
                <a:lnTo>
                  <a:pt x="249" y="3290"/>
                </a:lnTo>
                <a:lnTo>
                  <a:pt x="286" y="3247"/>
                </a:lnTo>
                <a:lnTo>
                  <a:pt x="326" y="3205"/>
                </a:lnTo>
                <a:lnTo>
                  <a:pt x="365" y="3164"/>
                </a:lnTo>
                <a:lnTo>
                  <a:pt x="406" y="3124"/>
                </a:lnTo>
                <a:lnTo>
                  <a:pt x="449" y="3085"/>
                </a:lnTo>
                <a:lnTo>
                  <a:pt x="491" y="3045"/>
                </a:lnTo>
                <a:lnTo>
                  <a:pt x="534" y="3008"/>
                </a:lnTo>
                <a:lnTo>
                  <a:pt x="579" y="2970"/>
                </a:lnTo>
                <a:lnTo>
                  <a:pt x="624" y="2933"/>
                </a:lnTo>
                <a:lnTo>
                  <a:pt x="672" y="2897"/>
                </a:lnTo>
                <a:lnTo>
                  <a:pt x="719" y="2863"/>
                </a:lnTo>
                <a:lnTo>
                  <a:pt x="769" y="2828"/>
                </a:lnTo>
                <a:lnTo>
                  <a:pt x="819" y="2794"/>
                </a:lnTo>
                <a:lnTo>
                  <a:pt x="870" y="2760"/>
                </a:lnTo>
                <a:lnTo>
                  <a:pt x="923" y="2728"/>
                </a:lnTo>
                <a:lnTo>
                  <a:pt x="977" y="2696"/>
                </a:lnTo>
                <a:lnTo>
                  <a:pt x="1032" y="2665"/>
                </a:lnTo>
                <a:lnTo>
                  <a:pt x="1089" y="2635"/>
                </a:lnTo>
                <a:lnTo>
                  <a:pt x="1147" y="2605"/>
                </a:lnTo>
                <a:lnTo>
                  <a:pt x="1206" y="2576"/>
                </a:lnTo>
                <a:lnTo>
                  <a:pt x="1267" y="2547"/>
                </a:lnTo>
                <a:lnTo>
                  <a:pt x="1330" y="2519"/>
                </a:lnTo>
                <a:lnTo>
                  <a:pt x="1393" y="2492"/>
                </a:lnTo>
                <a:lnTo>
                  <a:pt x="1460" y="2465"/>
                </a:lnTo>
                <a:lnTo>
                  <a:pt x="1526" y="2439"/>
                </a:lnTo>
                <a:lnTo>
                  <a:pt x="1526" y="2901"/>
                </a:lnTo>
                <a:lnTo>
                  <a:pt x="2498" y="1785"/>
                </a:lnTo>
                <a:lnTo>
                  <a:pt x="1526" y="642"/>
                </a:lnTo>
                <a:lnTo>
                  <a:pt x="1526" y="1233"/>
                </a:lnTo>
                <a:lnTo>
                  <a:pt x="1463" y="1206"/>
                </a:lnTo>
                <a:lnTo>
                  <a:pt x="1403" y="1176"/>
                </a:lnTo>
                <a:lnTo>
                  <a:pt x="1342" y="1147"/>
                </a:lnTo>
                <a:lnTo>
                  <a:pt x="1281" y="1117"/>
                </a:lnTo>
                <a:lnTo>
                  <a:pt x="1223" y="1088"/>
                </a:lnTo>
                <a:lnTo>
                  <a:pt x="1165" y="1057"/>
                </a:lnTo>
                <a:lnTo>
                  <a:pt x="1107" y="1025"/>
                </a:lnTo>
                <a:lnTo>
                  <a:pt x="1051" y="993"/>
                </a:lnTo>
                <a:lnTo>
                  <a:pt x="994" y="960"/>
                </a:lnTo>
                <a:lnTo>
                  <a:pt x="941" y="926"/>
                </a:lnTo>
                <a:lnTo>
                  <a:pt x="887" y="893"/>
                </a:lnTo>
                <a:lnTo>
                  <a:pt x="833" y="858"/>
                </a:lnTo>
                <a:lnTo>
                  <a:pt x="782" y="822"/>
                </a:lnTo>
                <a:lnTo>
                  <a:pt x="730" y="786"/>
                </a:lnTo>
                <a:lnTo>
                  <a:pt x="681" y="749"/>
                </a:lnTo>
                <a:lnTo>
                  <a:pt x="631" y="712"/>
                </a:lnTo>
                <a:lnTo>
                  <a:pt x="583" y="674"/>
                </a:lnTo>
                <a:lnTo>
                  <a:pt x="536" y="635"/>
                </a:lnTo>
                <a:lnTo>
                  <a:pt x="490" y="594"/>
                </a:lnTo>
                <a:lnTo>
                  <a:pt x="445" y="555"/>
                </a:lnTo>
                <a:lnTo>
                  <a:pt x="401" y="512"/>
                </a:lnTo>
                <a:lnTo>
                  <a:pt x="359" y="470"/>
                </a:lnTo>
                <a:lnTo>
                  <a:pt x="318" y="428"/>
                </a:lnTo>
                <a:lnTo>
                  <a:pt x="277" y="383"/>
                </a:lnTo>
                <a:lnTo>
                  <a:pt x="238" y="338"/>
                </a:lnTo>
                <a:lnTo>
                  <a:pt x="200" y="293"/>
                </a:lnTo>
                <a:lnTo>
                  <a:pt x="164" y="246"/>
                </a:lnTo>
                <a:lnTo>
                  <a:pt x="128" y="198"/>
                </a:lnTo>
                <a:lnTo>
                  <a:pt x="95" y="151"/>
                </a:lnTo>
                <a:lnTo>
                  <a:pt x="62" y="101"/>
                </a:lnTo>
                <a:lnTo>
                  <a:pt x="30" y="51"/>
                </a:lnTo>
                <a:lnTo>
                  <a:pt x="0" y="0"/>
                </a:lnTo>
                <a:lnTo>
                  <a:pt x="0" y="444"/>
                </a:lnTo>
                <a:lnTo>
                  <a:pt x="0" y="1290"/>
                </a:lnTo>
                <a:lnTo>
                  <a:pt x="0" y="2137"/>
                </a:lnTo>
                <a:lnTo>
                  <a:pt x="0" y="2960"/>
                </a:lnTo>
                <a:close/>
              </a:path>
            </a:pathLst>
          </a:custGeom>
          <a:solidFill>
            <a:schemeClr val="accent4">
              <a:alpha val="77647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1" name="Google Shape;291;p16"/>
          <p:cNvGrpSpPr/>
          <p:nvPr/>
        </p:nvGrpSpPr>
        <p:grpSpPr>
          <a:xfrm>
            <a:off x="765675" y="5023153"/>
            <a:ext cx="2000250" cy="234950"/>
            <a:chOff x="671513" y="1701801"/>
            <a:chExt cx="2000250" cy="234950"/>
          </a:xfrm>
          <a:solidFill>
            <a:schemeClr val="accent1"/>
          </a:solidFill>
        </p:grpSpPr>
        <p:sp>
          <p:nvSpPr>
            <p:cNvPr id="292" name="Google Shape;292;p16"/>
            <p:cNvSpPr/>
            <p:nvPr/>
          </p:nvSpPr>
          <p:spPr>
            <a:xfrm>
              <a:off x="671513" y="1701801"/>
              <a:ext cx="254000" cy="169863"/>
            </a:xfrm>
            <a:custGeom>
              <a:avLst/>
              <a:gdLst/>
              <a:ahLst/>
              <a:cxnLst/>
              <a:rect l="l" t="t" r="r" b="b"/>
              <a:pathLst>
                <a:path w="479" h="319" extrusionOk="0">
                  <a:moveTo>
                    <a:pt x="115" y="97"/>
                  </a:moveTo>
                  <a:lnTo>
                    <a:pt x="234" y="97"/>
                  </a:lnTo>
                  <a:lnTo>
                    <a:pt x="234" y="0"/>
                  </a:lnTo>
                  <a:lnTo>
                    <a:pt x="361" y="0"/>
                  </a:lnTo>
                  <a:lnTo>
                    <a:pt x="361" y="97"/>
                  </a:lnTo>
                  <a:lnTo>
                    <a:pt x="479" y="97"/>
                  </a:lnTo>
                  <a:lnTo>
                    <a:pt x="477" y="319"/>
                  </a:lnTo>
                  <a:lnTo>
                    <a:pt x="0" y="319"/>
                  </a:lnTo>
                  <a:lnTo>
                    <a:pt x="0" y="224"/>
                  </a:lnTo>
                  <a:lnTo>
                    <a:pt x="115" y="224"/>
                  </a:lnTo>
                  <a:lnTo>
                    <a:pt x="115" y="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6"/>
            <p:cNvSpPr/>
            <p:nvPr/>
          </p:nvSpPr>
          <p:spPr>
            <a:xfrm>
              <a:off x="990601" y="1755776"/>
              <a:ext cx="125413" cy="115888"/>
            </a:xfrm>
            <a:custGeom>
              <a:avLst/>
              <a:gdLst/>
              <a:ahLst/>
              <a:cxnLst/>
              <a:rect l="l" t="t" r="r" b="b"/>
              <a:pathLst>
                <a:path w="238" h="217" extrusionOk="0">
                  <a:moveTo>
                    <a:pt x="107" y="0"/>
                  </a:moveTo>
                  <a:lnTo>
                    <a:pt x="233" y="0"/>
                  </a:lnTo>
                  <a:lnTo>
                    <a:pt x="238" y="217"/>
                  </a:lnTo>
                  <a:lnTo>
                    <a:pt x="0" y="217"/>
                  </a:lnTo>
                  <a:lnTo>
                    <a:pt x="0" y="122"/>
                  </a:lnTo>
                  <a:lnTo>
                    <a:pt x="107" y="122"/>
                  </a:ln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16"/>
            <p:cNvSpPr/>
            <p:nvPr/>
          </p:nvSpPr>
          <p:spPr>
            <a:xfrm>
              <a:off x="1419226" y="1755776"/>
              <a:ext cx="185738" cy="115888"/>
            </a:xfrm>
            <a:custGeom>
              <a:avLst/>
              <a:gdLst/>
              <a:ahLst/>
              <a:cxnLst/>
              <a:rect l="l" t="t" r="r" b="b"/>
              <a:pathLst>
                <a:path w="351" h="217" extrusionOk="0">
                  <a:moveTo>
                    <a:pt x="110" y="0"/>
                  </a:moveTo>
                  <a:lnTo>
                    <a:pt x="237" y="0"/>
                  </a:lnTo>
                  <a:lnTo>
                    <a:pt x="237" y="122"/>
                  </a:lnTo>
                  <a:lnTo>
                    <a:pt x="351" y="122"/>
                  </a:lnTo>
                  <a:lnTo>
                    <a:pt x="351" y="217"/>
                  </a:lnTo>
                  <a:lnTo>
                    <a:pt x="0" y="217"/>
                  </a:lnTo>
                  <a:lnTo>
                    <a:pt x="0" y="122"/>
                  </a:lnTo>
                  <a:lnTo>
                    <a:pt x="110" y="122"/>
                  </a:lnTo>
                  <a:lnTo>
                    <a:pt x="1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6"/>
            <p:cNvSpPr/>
            <p:nvPr/>
          </p:nvSpPr>
          <p:spPr>
            <a:xfrm>
              <a:off x="1671638" y="1706563"/>
              <a:ext cx="303213" cy="165100"/>
            </a:xfrm>
            <a:custGeom>
              <a:avLst/>
              <a:gdLst/>
              <a:ahLst/>
              <a:cxnLst/>
              <a:rect l="l" t="t" r="r" b="b"/>
              <a:pathLst>
                <a:path w="573" h="310" extrusionOk="0">
                  <a:moveTo>
                    <a:pt x="357" y="0"/>
                  </a:moveTo>
                  <a:lnTo>
                    <a:pt x="483" y="0"/>
                  </a:lnTo>
                  <a:lnTo>
                    <a:pt x="483" y="98"/>
                  </a:lnTo>
                  <a:lnTo>
                    <a:pt x="573" y="98"/>
                  </a:lnTo>
                  <a:lnTo>
                    <a:pt x="573" y="215"/>
                  </a:lnTo>
                  <a:lnTo>
                    <a:pt x="573" y="310"/>
                  </a:lnTo>
                  <a:lnTo>
                    <a:pt x="236" y="310"/>
                  </a:lnTo>
                  <a:lnTo>
                    <a:pt x="116" y="310"/>
                  </a:lnTo>
                  <a:lnTo>
                    <a:pt x="0" y="310"/>
                  </a:lnTo>
                  <a:lnTo>
                    <a:pt x="0" y="215"/>
                  </a:lnTo>
                  <a:lnTo>
                    <a:pt x="0" y="1"/>
                  </a:lnTo>
                  <a:lnTo>
                    <a:pt x="116" y="1"/>
                  </a:lnTo>
                  <a:lnTo>
                    <a:pt x="116" y="215"/>
                  </a:lnTo>
                  <a:lnTo>
                    <a:pt x="236" y="215"/>
                  </a:lnTo>
                  <a:lnTo>
                    <a:pt x="236" y="98"/>
                  </a:lnTo>
                  <a:lnTo>
                    <a:pt x="357" y="98"/>
                  </a:lnTo>
                  <a:lnTo>
                    <a:pt x="3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6"/>
            <p:cNvSpPr/>
            <p:nvPr/>
          </p:nvSpPr>
          <p:spPr>
            <a:xfrm>
              <a:off x="2290763" y="1709738"/>
              <a:ext cx="381000" cy="161925"/>
            </a:xfrm>
            <a:custGeom>
              <a:avLst/>
              <a:gdLst/>
              <a:ahLst/>
              <a:cxnLst/>
              <a:rect l="l" t="t" r="r" b="b"/>
              <a:pathLst>
                <a:path w="720" h="304" extrusionOk="0">
                  <a:moveTo>
                    <a:pt x="107" y="74"/>
                  </a:moveTo>
                  <a:lnTo>
                    <a:pt x="236" y="74"/>
                  </a:lnTo>
                  <a:lnTo>
                    <a:pt x="236" y="0"/>
                  </a:lnTo>
                  <a:lnTo>
                    <a:pt x="378" y="0"/>
                  </a:lnTo>
                  <a:lnTo>
                    <a:pt x="378" y="74"/>
                  </a:lnTo>
                  <a:lnTo>
                    <a:pt x="378" y="136"/>
                  </a:lnTo>
                  <a:lnTo>
                    <a:pt x="378" y="209"/>
                  </a:lnTo>
                  <a:lnTo>
                    <a:pt x="479" y="209"/>
                  </a:lnTo>
                  <a:lnTo>
                    <a:pt x="479" y="74"/>
                  </a:lnTo>
                  <a:lnTo>
                    <a:pt x="614" y="74"/>
                  </a:lnTo>
                  <a:lnTo>
                    <a:pt x="614" y="209"/>
                  </a:lnTo>
                  <a:lnTo>
                    <a:pt x="720" y="209"/>
                  </a:lnTo>
                  <a:lnTo>
                    <a:pt x="720" y="304"/>
                  </a:lnTo>
                  <a:lnTo>
                    <a:pt x="0" y="304"/>
                  </a:lnTo>
                  <a:lnTo>
                    <a:pt x="0" y="209"/>
                  </a:lnTo>
                  <a:lnTo>
                    <a:pt x="107" y="209"/>
                  </a:lnTo>
                  <a:lnTo>
                    <a:pt x="107" y="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6"/>
            <p:cNvSpPr/>
            <p:nvPr/>
          </p:nvSpPr>
          <p:spPr>
            <a:xfrm>
              <a:off x="2189163" y="1887538"/>
              <a:ext cx="482600" cy="4921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6"/>
            <p:cNvSpPr/>
            <p:nvPr/>
          </p:nvSpPr>
          <p:spPr>
            <a:xfrm>
              <a:off x="2189163" y="1820863"/>
              <a:ext cx="38100" cy="508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16"/>
            <p:cNvSpPr/>
            <p:nvPr/>
          </p:nvSpPr>
          <p:spPr>
            <a:xfrm>
              <a:off x="2120901" y="1757363"/>
              <a:ext cx="42863" cy="114300"/>
            </a:xfrm>
            <a:custGeom>
              <a:avLst/>
              <a:gdLst/>
              <a:ahLst/>
              <a:cxnLst/>
              <a:rect l="l" t="t" r="r" b="b"/>
              <a:pathLst>
                <a:path w="81" h="214" extrusionOk="0">
                  <a:moveTo>
                    <a:pt x="81" y="119"/>
                  </a:moveTo>
                  <a:lnTo>
                    <a:pt x="81" y="0"/>
                  </a:lnTo>
                  <a:lnTo>
                    <a:pt x="0" y="0"/>
                  </a:lnTo>
                  <a:lnTo>
                    <a:pt x="0" y="119"/>
                  </a:lnTo>
                  <a:lnTo>
                    <a:pt x="0" y="214"/>
                  </a:lnTo>
                  <a:lnTo>
                    <a:pt x="81" y="214"/>
                  </a:lnTo>
                  <a:lnTo>
                    <a:pt x="81" y="1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6"/>
            <p:cNvSpPr/>
            <p:nvPr/>
          </p:nvSpPr>
          <p:spPr>
            <a:xfrm>
              <a:off x="2120901" y="1887538"/>
              <a:ext cx="42863" cy="4921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6"/>
            <p:cNvSpPr/>
            <p:nvPr/>
          </p:nvSpPr>
          <p:spPr>
            <a:xfrm>
              <a:off x="2060576" y="1887538"/>
              <a:ext cx="38100" cy="4921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6"/>
            <p:cNvSpPr/>
            <p:nvPr/>
          </p:nvSpPr>
          <p:spPr>
            <a:xfrm>
              <a:off x="1995488" y="1887538"/>
              <a:ext cx="39688" cy="4921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16"/>
            <p:cNvSpPr/>
            <p:nvPr/>
          </p:nvSpPr>
          <p:spPr>
            <a:xfrm>
              <a:off x="1995488" y="1820863"/>
              <a:ext cx="39688" cy="508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6"/>
            <p:cNvSpPr/>
            <p:nvPr/>
          </p:nvSpPr>
          <p:spPr>
            <a:xfrm>
              <a:off x="1373188" y="1887538"/>
              <a:ext cx="601663" cy="4921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6"/>
            <p:cNvSpPr/>
            <p:nvPr/>
          </p:nvSpPr>
          <p:spPr>
            <a:xfrm>
              <a:off x="671513" y="1887538"/>
              <a:ext cx="487363" cy="4921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6"/>
            <p:cNvSpPr/>
            <p:nvPr/>
          </p:nvSpPr>
          <p:spPr>
            <a:xfrm>
              <a:off x="1179513" y="1887538"/>
              <a:ext cx="41275" cy="4921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6"/>
            <p:cNvSpPr/>
            <p:nvPr/>
          </p:nvSpPr>
          <p:spPr>
            <a:xfrm>
              <a:off x="1179513" y="1714501"/>
              <a:ext cx="41275" cy="157163"/>
            </a:xfrm>
            <a:custGeom>
              <a:avLst/>
              <a:gdLst/>
              <a:ahLst/>
              <a:cxnLst/>
              <a:rect l="l" t="t" r="r" b="b"/>
              <a:pathLst>
                <a:path w="76" h="297" extrusionOk="0">
                  <a:moveTo>
                    <a:pt x="0" y="297"/>
                  </a:moveTo>
                  <a:lnTo>
                    <a:pt x="76" y="297"/>
                  </a:lnTo>
                  <a:lnTo>
                    <a:pt x="76" y="202"/>
                  </a:lnTo>
                  <a:lnTo>
                    <a:pt x="76" y="0"/>
                  </a:lnTo>
                  <a:lnTo>
                    <a:pt x="0" y="0"/>
                  </a:lnTo>
                  <a:lnTo>
                    <a:pt x="0" y="202"/>
                  </a:lnTo>
                  <a:lnTo>
                    <a:pt x="0" y="2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16"/>
            <p:cNvSpPr/>
            <p:nvPr/>
          </p:nvSpPr>
          <p:spPr>
            <a:xfrm>
              <a:off x="1246188" y="1820863"/>
              <a:ext cx="36513" cy="508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16"/>
            <p:cNvSpPr/>
            <p:nvPr/>
          </p:nvSpPr>
          <p:spPr>
            <a:xfrm>
              <a:off x="1246188" y="1887538"/>
              <a:ext cx="36513" cy="4921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16"/>
            <p:cNvSpPr/>
            <p:nvPr/>
          </p:nvSpPr>
          <p:spPr>
            <a:xfrm>
              <a:off x="1308101" y="1887538"/>
              <a:ext cx="41275" cy="4921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1308101" y="1755776"/>
              <a:ext cx="41275" cy="115888"/>
            </a:xfrm>
            <a:custGeom>
              <a:avLst/>
              <a:gdLst/>
              <a:ahLst/>
              <a:cxnLst/>
              <a:rect l="l" t="t" r="r" b="b"/>
              <a:pathLst>
                <a:path w="76" h="217" extrusionOk="0">
                  <a:moveTo>
                    <a:pt x="0" y="217"/>
                  </a:moveTo>
                  <a:lnTo>
                    <a:pt x="76" y="217"/>
                  </a:lnTo>
                  <a:lnTo>
                    <a:pt x="76" y="122"/>
                  </a:lnTo>
                  <a:lnTo>
                    <a:pt x="76" y="0"/>
                  </a:lnTo>
                  <a:lnTo>
                    <a:pt x="0" y="0"/>
                  </a:lnTo>
                  <a:lnTo>
                    <a:pt x="0" y="122"/>
                  </a:lnTo>
                  <a:lnTo>
                    <a:pt x="0" y="2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12" name="Google Shape;312;p16"/>
          <p:cNvCxnSpPr/>
          <p:nvPr/>
        </p:nvCxnSpPr>
        <p:spPr>
          <a:xfrm>
            <a:off x="2704804" y="3068788"/>
            <a:ext cx="280988" cy="0"/>
          </a:xfrm>
          <a:prstGeom prst="straightConnector1">
            <a:avLst/>
          </a:prstGeom>
          <a:noFill/>
          <a:ln w="317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3" name="Google Shape;313;p16"/>
          <p:cNvCxnSpPr/>
          <p:nvPr/>
        </p:nvCxnSpPr>
        <p:spPr>
          <a:xfrm>
            <a:off x="2704804" y="3516463"/>
            <a:ext cx="280988" cy="0"/>
          </a:xfrm>
          <a:prstGeom prst="straightConnector1">
            <a:avLst/>
          </a:prstGeom>
          <a:noFill/>
          <a:ln w="317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" name="Google Shape;314;p16"/>
          <p:cNvCxnSpPr/>
          <p:nvPr/>
        </p:nvCxnSpPr>
        <p:spPr>
          <a:xfrm>
            <a:off x="2704804" y="3964138"/>
            <a:ext cx="280988" cy="0"/>
          </a:xfrm>
          <a:prstGeom prst="straightConnector1">
            <a:avLst/>
          </a:prstGeom>
          <a:noFill/>
          <a:ln w="317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5" name="Google Shape;315;p16"/>
          <p:cNvCxnSpPr/>
          <p:nvPr/>
        </p:nvCxnSpPr>
        <p:spPr>
          <a:xfrm>
            <a:off x="2704804" y="4400700"/>
            <a:ext cx="280988" cy="0"/>
          </a:xfrm>
          <a:prstGeom prst="straightConnector1">
            <a:avLst/>
          </a:prstGeom>
          <a:noFill/>
          <a:ln w="317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9" name="Google Shape;319;p16"/>
          <p:cNvSpPr/>
          <p:nvPr/>
        </p:nvSpPr>
        <p:spPr>
          <a:xfrm>
            <a:off x="9311978" y="2148038"/>
            <a:ext cx="253977" cy="3498851"/>
          </a:xfrm>
          <a:custGeom>
            <a:avLst/>
            <a:gdLst/>
            <a:ahLst/>
            <a:cxnLst/>
            <a:rect l="l" t="t" r="r" b="b"/>
            <a:pathLst>
              <a:path w="400" h="7375" extrusionOk="0">
                <a:moveTo>
                  <a:pt x="400" y="7375"/>
                </a:moveTo>
                <a:lnTo>
                  <a:pt x="0" y="6970"/>
                </a:lnTo>
                <a:lnTo>
                  <a:pt x="0" y="410"/>
                </a:lnTo>
                <a:lnTo>
                  <a:pt x="394" y="0"/>
                </a:ln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0" name="Google Shape;320;p16"/>
          <p:cNvCxnSpPr/>
          <p:nvPr/>
        </p:nvCxnSpPr>
        <p:spPr>
          <a:xfrm rot="10800000">
            <a:off x="9320161" y="3034012"/>
            <a:ext cx="276225" cy="0"/>
          </a:xfrm>
          <a:prstGeom prst="straightConnector1">
            <a:avLst/>
          </a:prstGeom>
          <a:noFill/>
          <a:ln w="317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21" name="Google Shape;321;p16"/>
          <p:cNvGrpSpPr/>
          <p:nvPr/>
        </p:nvGrpSpPr>
        <p:grpSpPr>
          <a:xfrm>
            <a:off x="9581854" y="4789610"/>
            <a:ext cx="1992313" cy="662180"/>
            <a:chOff x="9526588" y="4418013"/>
            <a:chExt cx="1992313" cy="868363"/>
          </a:xfrm>
        </p:grpSpPr>
        <p:sp>
          <p:nvSpPr>
            <p:cNvPr id="322" name="Google Shape;322;p16"/>
            <p:cNvSpPr/>
            <p:nvPr/>
          </p:nvSpPr>
          <p:spPr>
            <a:xfrm>
              <a:off x="9526588" y="4425951"/>
              <a:ext cx="57150" cy="698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6"/>
            <p:cNvSpPr/>
            <p:nvPr/>
          </p:nvSpPr>
          <p:spPr>
            <a:xfrm>
              <a:off x="9526588" y="4524376"/>
              <a:ext cx="57150" cy="682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6"/>
            <p:cNvSpPr/>
            <p:nvPr/>
          </p:nvSpPr>
          <p:spPr>
            <a:xfrm>
              <a:off x="9526588" y="4616451"/>
              <a:ext cx="57150" cy="698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6"/>
            <p:cNvSpPr/>
            <p:nvPr/>
          </p:nvSpPr>
          <p:spPr>
            <a:xfrm>
              <a:off x="9526588" y="4724401"/>
              <a:ext cx="57150" cy="698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6"/>
            <p:cNvSpPr/>
            <p:nvPr/>
          </p:nvSpPr>
          <p:spPr>
            <a:xfrm>
              <a:off x="9526588" y="4822826"/>
              <a:ext cx="57150" cy="68263"/>
            </a:xfrm>
            <a:prstGeom prst="rect">
              <a:avLst/>
            </a:prstGeom>
            <a:solidFill>
              <a:srgbClr val="93BF8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6"/>
            <p:cNvSpPr/>
            <p:nvPr/>
          </p:nvSpPr>
          <p:spPr>
            <a:xfrm>
              <a:off x="9526588" y="4919663"/>
              <a:ext cx="57150" cy="68263"/>
            </a:xfrm>
            <a:prstGeom prst="rect">
              <a:avLst/>
            </a:prstGeom>
            <a:solidFill>
              <a:srgbClr val="93BF8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16"/>
            <p:cNvSpPr/>
            <p:nvPr/>
          </p:nvSpPr>
          <p:spPr>
            <a:xfrm>
              <a:off x="9526588" y="5018088"/>
              <a:ext cx="57150" cy="698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6"/>
            <p:cNvSpPr/>
            <p:nvPr/>
          </p:nvSpPr>
          <p:spPr>
            <a:xfrm>
              <a:off x="9526588" y="5122863"/>
              <a:ext cx="57150" cy="698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6"/>
            <p:cNvSpPr/>
            <p:nvPr/>
          </p:nvSpPr>
          <p:spPr>
            <a:xfrm>
              <a:off x="9526588" y="5214938"/>
              <a:ext cx="57150" cy="6826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6"/>
            <p:cNvSpPr/>
            <p:nvPr/>
          </p:nvSpPr>
          <p:spPr>
            <a:xfrm>
              <a:off x="9620251" y="5002213"/>
              <a:ext cx="1898650" cy="261938"/>
            </a:xfrm>
            <a:custGeom>
              <a:avLst/>
              <a:gdLst/>
              <a:ahLst/>
              <a:cxnLst/>
              <a:rect l="l" t="t" r="r" b="b"/>
              <a:pathLst>
                <a:path w="3589" h="497" extrusionOk="0">
                  <a:moveTo>
                    <a:pt x="0" y="497"/>
                  </a:moveTo>
                  <a:lnTo>
                    <a:pt x="3589" y="497"/>
                  </a:lnTo>
                  <a:lnTo>
                    <a:pt x="3589" y="435"/>
                  </a:lnTo>
                  <a:lnTo>
                    <a:pt x="3589" y="373"/>
                  </a:lnTo>
                  <a:lnTo>
                    <a:pt x="3589" y="310"/>
                  </a:lnTo>
                  <a:lnTo>
                    <a:pt x="3589" y="249"/>
                  </a:lnTo>
                  <a:lnTo>
                    <a:pt x="3589" y="186"/>
                  </a:lnTo>
                  <a:lnTo>
                    <a:pt x="3589" y="124"/>
                  </a:lnTo>
                  <a:lnTo>
                    <a:pt x="3589" y="62"/>
                  </a:lnTo>
                  <a:lnTo>
                    <a:pt x="3589" y="0"/>
                  </a:lnTo>
                  <a:lnTo>
                    <a:pt x="3501" y="31"/>
                  </a:lnTo>
                  <a:lnTo>
                    <a:pt x="3420" y="55"/>
                  </a:lnTo>
                  <a:lnTo>
                    <a:pt x="3349" y="76"/>
                  </a:lnTo>
                  <a:lnTo>
                    <a:pt x="3285" y="92"/>
                  </a:lnTo>
                  <a:lnTo>
                    <a:pt x="3228" y="105"/>
                  </a:lnTo>
                  <a:lnTo>
                    <a:pt x="3176" y="114"/>
                  </a:lnTo>
                  <a:lnTo>
                    <a:pt x="3130" y="119"/>
                  </a:lnTo>
                  <a:lnTo>
                    <a:pt x="3089" y="123"/>
                  </a:lnTo>
                  <a:lnTo>
                    <a:pt x="3065" y="124"/>
                  </a:lnTo>
                  <a:lnTo>
                    <a:pt x="3037" y="124"/>
                  </a:lnTo>
                  <a:lnTo>
                    <a:pt x="3005" y="124"/>
                  </a:lnTo>
                  <a:lnTo>
                    <a:pt x="2969" y="126"/>
                  </a:lnTo>
                  <a:lnTo>
                    <a:pt x="2932" y="127"/>
                  </a:lnTo>
                  <a:lnTo>
                    <a:pt x="2893" y="129"/>
                  </a:lnTo>
                  <a:lnTo>
                    <a:pt x="2855" y="133"/>
                  </a:lnTo>
                  <a:lnTo>
                    <a:pt x="2818" y="140"/>
                  </a:lnTo>
                  <a:lnTo>
                    <a:pt x="2783" y="149"/>
                  </a:lnTo>
                  <a:lnTo>
                    <a:pt x="2751" y="158"/>
                  </a:lnTo>
                  <a:lnTo>
                    <a:pt x="2720" y="167"/>
                  </a:lnTo>
                  <a:lnTo>
                    <a:pt x="2689" y="177"/>
                  </a:lnTo>
                  <a:lnTo>
                    <a:pt x="2633" y="199"/>
                  </a:lnTo>
                  <a:lnTo>
                    <a:pt x="2577" y="217"/>
                  </a:lnTo>
                  <a:lnTo>
                    <a:pt x="2550" y="224"/>
                  </a:lnTo>
                  <a:lnTo>
                    <a:pt x="2523" y="231"/>
                  </a:lnTo>
                  <a:lnTo>
                    <a:pt x="2495" y="235"/>
                  </a:lnTo>
                  <a:lnTo>
                    <a:pt x="2468" y="237"/>
                  </a:lnTo>
                  <a:lnTo>
                    <a:pt x="2454" y="237"/>
                  </a:lnTo>
                  <a:lnTo>
                    <a:pt x="2438" y="237"/>
                  </a:lnTo>
                  <a:lnTo>
                    <a:pt x="2424" y="236"/>
                  </a:lnTo>
                  <a:lnTo>
                    <a:pt x="2409" y="233"/>
                  </a:lnTo>
                  <a:lnTo>
                    <a:pt x="2395" y="231"/>
                  </a:lnTo>
                  <a:lnTo>
                    <a:pt x="2379" y="227"/>
                  </a:lnTo>
                  <a:lnTo>
                    <a:pt x="2364" y="222"/>
                  </a:lnTo>
                  <a:lnTo>
                    <a:pt x="2347" y="217"/>
                  </a:lnTo>
                  <a:lnTo>
                    <a:pt x="2304" y="199"/>
                  </a:lnTo>
                  <a:lnTo>
                    <a:pt x="2261" y="181"/>
                  </a:lnTo>
                  <a:lnTo>
                    <a:pt x="2240" y="173"/>
                  </a:lnTo>
                  <a:lnTo>
                    <a:pt x="2218" y="167"/>
                  </a:lnTo>
                  <a:lnTo>
                    <a:pt x="2194" y="160"/>
                  </a:lnTo>
                  <a:lnTo>
                    <a:pt x="2168" y="158"/>
                  </a:lnTo>
                  <a:lnTo>
                    <a:pt x="2141" y="156"/>
                  </a:lnTo>
                  <a:lnTo>
                    <a:pt x="2110" y="158"/>
                  </a:lnTo>
                  <a:lnTo>
                    <a:pt x="2076" y="162"/>
                  </a:lnTo>
                  <a:lnTo>
                    <a:pt x="2039" y="168"/>
                  </a:lnTo>
                  <a:lnTo>
                    <a:pt x="1996" y="179"/>
                  </a:lnTo>
                  <a:lnTo>
                    <a:pt x="1949" y="194"/>
                  </a:lnTo>
                  <a:lnTo>
                    <a:pt x="1896" y="213"/>
                  </a:lnTo>
                  <a:lnTo>
                    <a:pt x="1839" y="236"/>
                  </a:lnTo>
                  <a:lnTo>
                    <a:pt x="1812" y="246"/>
                  </a:lnTo>
                  <a:lnTo>
                    <a:pt x="1785" y="256"/>
                  </a:lnTo>
                  <a:lnTo>
                    <a:pt x="1755" y="267"/>
                  </a:lnTo>
                  <a:lnTo>
                    <a:pt x="1725" y="274"/>
                  </a:lnTo>
                  <a:lnTo>
                    <a:pt x="1694" y="283"/>
                  </a:lnTo>
                  <a:lnTo>
                    <a:pt x="1662" y="291"/>
                  </a:lnTo>
                  <a:lnTo>
                    <a:pt x="1630" y="297"/>
                  </a:lnTo>
                  <a:lnTo>
                    <a:pt x="1598" y="304"/>
                  </a:lnTo>
                  <a:lnTo>
                    <a:pt x="1566" y="309"/>
                  </a:lnTo>
                  <a:lnTo>
                    <a:pt x="1534" y="314"/>
                  </a:lnTo>
                  <a:lnTo>
                    <a:pt x="1503" y="318"/>
                  </a:lnTo>
                  <a:lnTo>
                    <a:pt x="1472" y="320"/>
                  </a:lnTo>
                  <a:lnTo>
                    <a:pt x="1444" y="323"/>
                  </a:lnTo>
                  <a:lnTo>
                    <a:pt x="1416" y="324"/>
                  </a:lnTo>
                  <a:lnTo>
                    <a:pt x="1390" y="324"/>
                  </a:lnTo>
                  <a:lnTo>
                    <a:pt x="1366" y="324"/>
                  </a:lnTo>
                  <a:lnTo>
                    <a:pt x="1339" y="322"/>
                  </a:lnTo>
                  <a:lnTo>
                    <a:pt x="1312" y="319"/>
                  </a:lnTo>
                  <a:lnTo>
                    <a:pt x="1285" y="314"/>
                  </a:lnTo>
                  <a:lnTo>
                    <a:pt x="1258" y="309"/>
                  </a:lnTo>
                  <a:lnTo>
                    <a:pt x="1206" y="296"/>
                  </a:lnTo>
                  <a:lnTo>
                    <a:pt x="1154" y="282"/>
                  </a:lnTo>
                  <a:lnTo>
                    <a:pt x="1129" y="276"/>
                  </a:lnTo>
                  <a:lnTo>
                    <a:pt x="1103" y="269"/>
                  </a:lnTo>
                  <a:lnTo>
                    <a:pt x="1078" y="264"/>
                  </a:lnTo>
                  <a:lnTo>
                    <a:pt x="1051" y="259"/>
                  </a:lnTo>
                  <a:lnTo>
                    <a:pt x="1025" y="256"/>
                  </a:lnTo>
                  <a:lnTo>
                    <a:pt x="998" y="254"/>
                  </a:lnTo>
                  <a:lnTo>
                    <a:pt x="971" y="253"/>
                  </a:lnTo>
                  <a:lnTo>
                    <a:pt x="943" y="254"/>
                  </a:lnTo>
                  <a:lnTo>
                    <a:pt x="915" y="256"/>
                  </a:lnTo>
                  <a:lnTo>
                    <a:pt x="887" y="261"/>
                  </a:lnTo>
                  <a:lnTo>
                    <a:pt x="857" y="267"/>
                  </a:lnTo>
                  <a:lnTo>
                    <a:pt x="829" y="274"/>
                  </a:lnTo>
                  <a:lnTo>
                    <a:pt x="770" y="290"/>
                  </a:lnTo>
                  <a:lnTo>
                    <a:pt x="711" y="309"/>
                  </a:lnTo>
                  <a:lnTo>
                    <a:pt x="652" y="328"/>
                  </a:lnTo>
                  <a:lnTo>
                    <a:pt x="593" y="346"/>
                  </a:lnTo>
                  <a:lnTo>
                    <a:pt x="565" y="355"/>
                  </a:lnTo>
                  <a:lnTo>
                    <a:pt x="535" y="363"/>
                  </a:lnTo>
                  <a:lnTo>
                    <a:pt x="507" y="370"/>
                  </a:lnTo>
                  <a:lnTo>
                    <a:pt x="479" y="376"/>
                  </a:lnTo>
                  <a:lnTo>
                    <a:pt x="448" y="379"/>
                  </a:lnTo>
                  <a:lnTo>
                    <a:pt x="396" y="382"/>
                  </a:lnTo>
                  <a:lnTo>
                    <a:pt x="329" y="386"/>
                  </a:lnTo>
                  <a:lnTo>
                    <a:pt x="254" y="388"/>
                  </a:lnTo>
                  <a:lnTo>
                    <a:pt x="175" y="391"/>
                  </a:lnTo>
                  <a:lnTo>
                    <a:pt x="104" y="392"/>
                  </a:lnTo>
                  <a:lnTo>
                    <a:pt x="42" y="392"/>
                  </a:lnTo>
                  <a:lnTo>
                    <a:pt x="0" y="392"/>
                  </a:lnTo>
                  <a:lnTo>
                    <a:pt x="0" y="49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6"/>
            <p:cNvSpPr/>
            <p:nvPr/>
          </p:nvSpPr>
          <p:spPr>
            <a:xfrm>
              <a:off x="9620251" y="4418013"/>
              <a:ext cx="1884363" cy="704850"/>
            </a:xfrm>
            <a:custGeom>
              <a:avLst/>
              <a:gdLst/>
              <a:ahLst/>
              <a:cxnLst/>
              <a:rect l="l" t="t" r="r" b="b"/>
              <a:pathLst>
                <a:path w="3561" h="1331" extrusionOk="0">
                  <a:moveTo>
                    <a:pt x="193" y="1024"/>
                  </a:moveTo>
                  <a:lnTo>
                    <a:pt x="0" y="1120"/>
                  </a:lnTo>
                  <a:lnTo>
                    <a:pt x="0" y="1331"/>
                  </a:lnTo>
                  <a:lnTo>
                    <a:pt x="29" y="1322"/>
                  </a:lnTo>
                  <a:lnTo>
                    <a:pt x="59" y="1314"/>
                  </a:lnTo>
                  <a:lnTo>
                    <a:pt x="87" y="1303"/>
                  </a:lnTo>
                  <a:lnTo>
                    <a:pt x="116" y="1293"/>
                  </a:lnTo>
                  <a:lnTo>
                    <a:pt x="145" y="1284"/>
                  </a:lnTo>
                  <a:lnTo>
                    <a:pt x="174" y="1276"/>
                  </a:lnTo>
                  <a:lnTo>
                    <a:pt x="190" y="1274"/>
                  </a:lnTo>
                  <a:lnTo>
                    <a:pt x="204" y="1271"/>
                  </a:lnTo>
                  <a:lnTo>
                    <a:pt x="219" y="1270"/>
                  </a:lnTo>
                  <a:lnTo>
                    <a:pt x="233" y="1270"/>
                  </a:lnTo>
                  <a:lnTo>
                    <a:pt x="250" y="1270"/>
                  </a:lnTo>
                  <a:lnTo>
                    <a:pt x="266" y="1271"/>
                  </a:lnTo>
                  <a:lnTo>
                    <a:pt x="282" y="1274"/>
                  </a:lnTo>
                  <a:lnTo>
                    <a:pt x="298" y="1276"/>
                  </a:lnTo>
                  <a:lnTo>
                    <a:pt x="330" y="1283"/>
                  </a:lnTo>
                  <a:lnTo>
                    <a:pt x="362" y="1289"/>
                  </a:lnTo>
                  <a:lnTo>
                    <a:pt x="395" y="1296"/>
                  </a:lnTo>
                  <a:lnTo>
                    <a:pt x="427" y="1299"/>
                  </a:lnTo>
                  <a:lnTo>
                    <a:pt x="442" y="1301"/>
                  </a:lnTo>
                  <a:lnTo>
                    <a:pt x="459" y="1301"/>
                  </a:lnTo>
                  <a:lnTo>
                    <a:pt x="474" y="1299"/>
                  </a:lnTo>
                  <a:lnTo>
                    <a:pt x="491" y="1297"/>
                  </a:lnTo>
                  <a:lnTo>
                    <a:pt x="520" y="1289"/>
                  </a:lnTo>
                  <a:lnTo>
                    <a:pt x="550" y="1280"/>
                  </a:lnTo>
                  <a:lnTo>
                    <a:pt x="579" y="1270"/>
                  </a:lnTo>
                  <a:lnTo>
                    <a:pt x="607" y="1258"/>
                  </a:lnTo>
                  <a:lnTo>
                    <a:pt x="662" y="1233"/>
                  </a:lnTo>
                  <a:lnTo>
                    <a:pt x="716" y="1205"/>
                  </a:lnTo>
                  <a:lnTo>
                    <a:pt x="744" y="1192"/>
                  </a:lnTo>
                  <a:lnTo>
                    <a:pt x="771" y="1179"/>
                  </a:lnTo>
                  <a:lnTo>
                    <a:pt x="798" y="1166"/>
                  </a:lnTo>
                  <a:lnTo>
                    <a:pt x="826" y="1155"/>
                  </a:lnTo>
                  <a:lnTo>
                    <a:pt x="855" y="1143"/>
                  </a:lnTo>
                  <a:lnTo>
                    <a:pt x="884" y="1134"/>
                  </a:lnTo>
                  <a:lnTo>
                    <a:pt x="913" y="1126"/>
                  </a:lnTo>
                  <a:lnTo>
                    <a:pt x="944" y="1121"/>
                  </a:lnTo>
                  <a:lnTo>
                    <a:pt x="957" y="1119"/>
                  </a:lnTo>
                  <a:lnTo>
                    <a:pt x="970" y="1119"/>
                  </a:lnTo>
                  <a:lnTo>
                    <a:pt x="983" y="1119"/>
                  </a:lnTo>
                  <a:lnTo>
                    <a:pt x="995" y="1119"/>
                  </a:lnTo>
                  <a:lnTo>
                    <a:pt x="1020" y="1121"/>
                  </a:lnTo>
                  <a:lnTo>
                    <a:pt x="1045" y="1126"/>
                  </a:lnTo>
                  <a:lnTo>
                    <a:pt x="1070" y="1133"/>
                  </a:lnTo>
                  <a:lnTo>
                    <a:pt x="1094" y="1140"/>
                  </a:lnTo>
                  <a:lnTo>
                    <a:pt x="1120" y="1149"/>
                  </a:lnTo>
                  <a:lnTo>
                    <a:pt x="1144" y="1158"/>
                  </a:lnTo>
                  <a:lnTo>
                    <a:pt x="1170" y="1167"/>
                  </a:lnTo>
                  <a:lnTo>
                    <a:pt x="1194" y="1176"/>
                  </a:lnTo>
                  <a:lnTo>
                    <a:pt x="1220" y="1185"/>
                  </a:lnTo>
                  <a:lnTo>
                    <a:pt x="1244" y="1192"/>
                  </a:lnTo>
                  <a:lnTo>
                    <a:pt x="1270" y="1198"/>
                  </a:lnTo>
                  <a:lnTo>
                    <a:pt x="1294" y="1202"/>
                  </a:lnTo>
                  <a:lnTo>
                    <a:pt x="1307" y="1202"/>
                  </a:lnTo>
                  <a:lnTo>
                    <a:pt x="1320" y="1203"/>
                  </a:lnTo>
                  <a:lnTo>
                    <a:pt x="1332" y="1203"/>
                  </a:lnTo>
                  <a:lnTo>
                    <a:pt x="1345" y="1202"/>
                  </a:lnTo>
                  <a:lnTo>
                    <a:pt x="1362" y="1199"/>
                  </a:lnTo>
                  <a:lnTo>
                    <a:pt x="1377" y="1194"/>
                  </a:lnTo>
                  <a:lnTo>
                    <a:pt x="1393" y="1188"/>
                  </a:lnTo>
                  <a:lnTo>
                    <a:pt x="1407" y="1180"/>
                  </a:lnTo>
                  <a:lnTo>
                    <a:pt x="1421" y="1171"/>
                  </a:lnTo>
                  <a:lnTo>
                    <a:pt x="1435" y="1161"/>
                  </a:lnTo>
                  <a:lnTo>
                    <a:pt x="1448" y="1149"/>
                  </a:lnTo>
                  <a:lnTo>
                    <a:pt x="1462" y="1138"/>
                  </a:lnTo>
                  <a:lnTo>
                    <a:pt x="1489" y="1115"/>
                  </a:lnTo>
                  <a:lnTo>
                    <a:pt x="1516" y="1093"/>
                  </a:lnTo>
                  <a:lnTo>
                    <a:pt x="1530" y="1082"/>
                  </a:lnTo>
                  <a:lnTo>
                    <a:pt x="1544" y="1073"/>
                  </a:lnTo>
                  <a:lnTo>
                    <a:pt x="1559" y="1065"/>
                  </a:lnTo>
                  <a:lnTo>
                    <a:pt x="1575" y="1057"/>
                  </a:lnTo>
                  <a:lnTo>
                    <a:pt x="1590" y="1052"/>
                  </a:lnTo>
                  <a:lnTo>
                    <a:pt x="1605" y="1048"/>
                  </a:lnTo>
                  <a:lnTo>
                    <a:pt x="1622" y="1046"/>
                  </a:lnTo>
                  <a:lnTo>
                    <a:pt x="1639" y="1043"/>
                  </a:lnTo>
                  <a:lnTo>
                    <a:pt x="1672" y="1039"/>
                  </a:lnTo>
                  <a:lnTo>
                    <a:pt x="1705" y="1038"/>
                  </a:lnTo>
                  <a:lnTo>
                    <a:pt x="1739" y="1035"/>
                  </a:lnTo>
                  <a:lnTo>
                    <a:pt x="1772" y="1032"/>
                  </a:lnTo>
                  <a:lnTo>
                    <a:pt x="1787" y="1030"/>
                  </a:lnTo>
                  <a:lnTo>
                    <a:pt x="1804" y="1026"/>
                  </a:lnTo>
                  <a:lnTo>
                    <a:pt x="1819" y="1023"/>
                  </a:lnTo>
                  <a:lnTo>
                    <a:pt x="1836" y="1017"/>
                  </a:lnTo>
                  <a:lnTo>
                    <a:pt x="1857" y="1008"/>
                  </a:lnTo>
                  <a:lnTo>
                    <a:pt x="1876" y="998"/>
                  </a:lnTo>
                  <a:lnTo>
                    <a:pt x="1895" y="987"/>
                  </a:lnTo>
                  <a:lnTo>
                    <a:pt x="1914" y="974"/>
                  </a:lnTo>
                  <a:lnTo>
                    <a:pt x="1951" y="947"/>
                  </a:lnTo>
                  <a:lnTo>
                    <a:pt x="1989" y="919"/>
                  </a:lnTo>
                  <a:lnTo>
                    <a:pt x="2007" y="905"/>
                  </a:lnTo>
                  <a:lnTo>
                    <a:pt x="2026" y="892"/>
                  </a:lnTo>
                  <a:lnTo>
                    <a:pt x="2044" y="880"/>
                  </a:lnTo>
                  <a:lnTo>
                    <a:pt x="2063" y="869"/>
                  </a:lnTo>
                  <a:lnTo>
                    <a:pt x="2083" y="861"/>
                  </a:lnTo>
                  <a:lnTo>
                    <a:pt x="2104" y="853"/>
                  </a:lnTo>
                  <a:lnTo>
                    <a:pt x="2114" y="851"/>
                  </a:lnTo>
                  <a:lnTo>
                    <a:pt x="2124" y="848"/>
                  </a:lnTo>
                  <a:lnTo>
                    <a:pt x="2135" y="847"/>
                  </a:lnTo>
                  <a:lnTo>
                    <a:pt x="2146" y="846"/>
                  </a:lnTo>
                  <a:lnTo>
                    <a:pt x="2158" y="846"/>
                  </a:lnTo>
                  <a:lnTo>
                    <a:pt x="2171" y="847"/>
                  </a:lnTo>
                  <a:lnTo>
                    <a:pt x="2182" y="850"/>
                  </a:lnTo>
                  <a:lnTo>
                    <a:pt x="2194" y="852"/>
                  </a:lnTo>
                  <a:lnTo>
                    <a:pt x="2218" y="860"/>
                  </a:lnTo>
                  <a:lnTo>
                    <a:pt x="2242" y="869"/>
                  </a:lnTo>
                  <a:lnTo>
                    <a:pt x="2267" y="882"/>
                  </a:lnTo>
                  <a:lnTo>
                    <a:pt x="2290" y="894"/>
                  </a:lnTo>
                  <a:lnTo>
                    <a:pt x="2314" y="907"/>
                  </a:lnTo>
                  <a:lnTo>
                    <a:pt x="2338" y="921"/>
                  </a:lnTo>
                  <a:lnTo>
                    <a:pt x="2360" y="933"/>
                  </a:lnTo>
                  <a:lnTo>
                    <a:pt x="2381" y="943"/>
                  </a:lnTo>
                  <a:lnTo>
                    <a:pt x="2400" y="950"/>
                  </a:lnTo>
                  <a:lnTo>
                    <a:pt x="2418" y="956"/>
                  </a:lnTo>
                  <a:lnTo>
                    <a:pt x="2434" y="960"/>
                  </a:lnTo>
                  <a:lnTo>
                    <a:pt x="2450" y="962"/>
                  </a:lnTo>
                  <a:lnTo>
                    <a:pt x="2465" y="964"/>
                  </a:lnTo>
                  <a:lnTo>
                    <a:pt x="2479" y="964"/>
                  </a:lnTo>
                  <a:lnTo>
                    <a:pt x="2492" y="962"/>
                  </a:lnTo>
                  <a:lnTo>
                    <a:pt x="2505" y="960"/>
                  </a:lnTo>
                  <a:lnTo>
                    <a:pt x="2516" y="956"/>
                  </a:lnTo>
                  <a:lnTo>
                    <a:pt x="2528" y="952"/>
                  </a:lnTo>
                  <a:lnTo>
                    <a:pt x="2538" y="947"/>
                  </a:lnTo>
                  <a:lnTo>
                    <a:pt x="2549" y="941"/>
                  </a:lnTo>
                  <a:lnTo>
                    <a:pt x="2559" y="934"/>
                  </a:lnTo>
                  <a:lnTo>
                    <a:pt x="2568" y="928"/>
                  </a:lnTo>
                  <a:lnTo>
                    <a:pt x="2605" y="897"/>
                  </a:lnTo>
                  <a:lnTo>
                    <a:pt x="2645" y="867"/>
                  </a:lnTo>
                  <a:lnTo>
                    <a:pt x="2655" y="861"/>
                  </a:lnTo>
                  <a:lnTo>
                    <a:pt x="2666" y="856"/>
                  </a:lnTo>
                  <a:lnTo>
                    <a:pt x="2678" y="851"/>
                  </a:lnTo>
                  <a:lnTo>
                    <a:pt x="2691" y="847"/>
                  </a:lnTo>
                  <a:lnTo>
                    <a:pt x="2704" y="844"/>
                  </a:lnTo>
                  <a:lnTo>
                    <a:pt x="2718" y="842"/>
                  </a:lnTo>
                  <a:lnTo>
                    <a:pt x="2733" y="842"/>
                  </a:lnTo>
                  <a:lnTo>
                    <a:pt x="2748" y="842"/>
                  </a:lnTo>
                  <a:lnTo>
                    <a:pt x="2788" y="844"/>
                  </a:lnTo>
                  <a:lnTo>
                    <a:pt x="2825" y="848"/>
                  </a:lnTo>
                  <a:lnTo>
                    <a:pt x="2859" y="851"/>
                  </a:lnTo>
                  <a:lnTo>
                    <a:pt x="2891" y="853"/>
                  </a:lnTo>
                  <a:lnTo>
                    <a:pt x="2921" y="855"/>
                  </a:lnTo>
                  <a:lnTo>
                    <a:pt x="2951" y="856"/>
                  </a:lnTo>
                  <a:lnTo>
                    <a:pt x="2982" y="855"/>
                  </a:lnTo>
                  <a:lnTo>
                    <a:pt x="3012" y="853"/>
                  </a:lnTo>
                  <a:lnTo>
                    <a:pt x="3034" y="851"/>
                  </a:lnTo>
                  <a:lnTo>
                    <a:pt x="3056" y="847"/>
                  </a:lnTo>
                  <a:lnTo>
                    <a:pt x="3078" y="842"/>
                  </a:lnTo>
                  <a:lnTo>
                    <a:pt x="3102" y="835"/>
                  </a:lnTo>
                  <a:lnTo>
                    <a:pt x="3155" y="820"/>
                  </a:lnTo>
                  <a:lnTo>
                    <a:pt x="3214" y="801"/>
                  </a:lnTo>
                  <a:lnTo>
                    <a:pt x="3283" y="776"/>
                  </a:lnTo>
                  <a:lnTo>
                    <a:pt x="3362" y="750"/>
                  </a:lnTo>
                  <a:lnTo>
                    <a:pt x="3454" y="720"/>
                  </a:lnTo>
                  <a:lnTo>
                    <a:pt x="3561" y="689"/>
                  </a:lnTo>
                  <a:lnTo>
                    <a:pt x="3561" y="0"/>
                  </a:lnTo>
                  <a:lnTo>
                    <a:pt x="3526" y="28"/>
                  </a:lnTo>
                  <a:lnTo>
                    <a:pt x="3493" y="56"/>
                  </a:lnTo>
                  <a:lnTo>
                    <a:pt x="3462" y="83"/>
                  </a:lnTo>
                  <a:lnTo>
                    <a:pt x="3430" y="110"/>
                  </a:lnTo>
                  <a:lnTo>
                    <a:pt x="3399" y="137"/>
                  </a:lnTo>
                  <a:lnTo>
                    <a:pt x="3367" y="165"/>
                  </a:lnTo>
                  <a:lnTo>
                    <a:pt x="3335" y="192"/>
                  </a:lnTo>
                  <a:lnTo>
                    <a:pt x="3301" y="220"/>
                  </a:lnTo>
                  <a:lnTo>
                    <a:pt x="3249" y="263"/>
                  </a:lnTo>
                  <a:lnTo>
                    <a:pt x="3206" y="298"/>
                  </a:lnTo>
                  <a:lnTo>
                    <a:pt x="3187" y="314"/>
                  </a:lnTo>
                  <a:lnTo>
                    <a:pt x="3167" y="328"/>
                  </a:lnTo>
                  <a:lnTo>
                    <a:pt x="3149" y="339"/>
                  </a:lnTo>
                  <a:lnTo>
                    <a:pt x="3132" y="350"/>
                  </a:lnTo>
                  <a:lnTo>
                    <a:pt x="3112" y="357"/>
                  </a:lnTo>
                  <a:lnTo>
                    <a:pt x="3093" y="364"/>
                  </a:lnTo>
                  <a:lnTo>
                    <a:pt x="3071" y="369"/>
                  </a:lnTo>
                  <a:lnTo>
                    <a:pt x="3048" y="373"/>
                  </a:lnTo>
                  <a:lnTo>
                    <a:pt x="3024" y="374"/>
                  </a:lnTo>
                  <a:lnTo>
                    <a:pt x="2996" y="373"/>
                  </a:lnTo>
                  <a:lnTo>
                    <a:pt x="2964" y="371"/>
                  </a:lnTo>
                  <a:lnTo>
                    <a:pt x="2929" y="368"/>
                  </a:lnTo>
                  <a:lnTo>
                    <a:pt x="2879" y="361"/>
                  </a:lnTo>
                  <a:lnTo>
                    <a:pt x="2837" y="357"/>
                  </a:lnTo>
                  <a:lnTo>
                    <a:pt x="2818" y="357"/>
                  </a:lnTo>
                  <a:lnTo>
                    <a:pt x="2800" y="357"/>
                  </a:lnTo>
                  <a:lnTo>
                    <a:pt x="2782" y="357"/>
                  </a:lnTo>
                  <a:lnTo>
                    <a:pt x="2765" y="360"/>
                  </a:lnTo>
                  <a:lnTo>
                    <a:pt x="2748" y="364"/>
                  </a:lnTo>
                  <a:lnTo>
                    <a:pt x="2732" y="369"/>
                  </a:lnTo>
                  <a:lnTo>
                    <a:pt x="2716" y="375"/>
                  </a:lnTo>
                  <a:lnTo>
                    <a:pt x="2698" y="383"/>
                  </a:lnTo>
                  <a:lnTo>
                    <a:pt x="2681" y="393"/>
                  </a:lnTo>
                  <a:lnTo>
                    <a:pt x="2663" y="405"/>
                  </a:lnTo>
                  <a:lnTo>
                    <a:pt x="2643" y="419"/>
                  </a:lnTo>
                  <a:lnTo>
                    <a:pt x="2622" y="436"/>
                  </a:lnTo>
                  <a:lnTo>
                    <a:pt x="2601" y="451"/>
                  </a:lnTo>
                  <a:lnTo>
                    <a:pt x="2582" y="465"/>
                  </a:lnTo>
                  <a:lnTo>
                    <a:pt x="2561" y="480"/>
                  </a:lnTo>
                  <a:lnTo>
                    <a:pt x="2541" y="493"/>
                  </a:lnTo>
                  <a:lnTo>
                    <a:pt x="2531" y="498"/>
                  </a:lnTo>
                  <a:lnTo>
                    <a:pt x="2519" y="503"/>
                  </a:lnTo>
                  <a:lnTo>
                    <a:pt x="2509" y="507"/>
                  </a:lnTo>
                  <a:lnTo>
                    <a:pt x="2497" y="511"/>
                  </a:lnTo>
                  <a:lnTo>
                    <a:pt x="2487" y="514"/>
                  </a:lnTo>
                  <a:lnTo>
                    <a:pt x="2475" y="516"/>
                  </a:lnTo>
                  <a:lnTo>
                    <a:pt x="2464" y="518"/>
                  </a:lnTo>
                  <a:lnTo>
                    <a:pt x="2452" y="518"/>
                  </a:lnTo>
                  <a:lnTo>
                    <a:pt x="2441" y="516"/>
                  </a:lnTo>
                  <a:lnTo>
                    <a:pt x="2431" y="515"/>
                  </a:lnTo>
                  <a:lnTo>
                    <a:pt x="2420" y="514"/>
                  </a:lnTo>
                  <a:lnTo>
                    <a:pt x="2410" y="510"/>
                  </a:lnTo>
                  <a:lnTo>
                    <a:pt x="2391" y="502"/>
                  </a:lnTo>
                  <a:lnTo>
                    <a:pt x="2372" y="493"/>
                  </a:lnTo>
                  <a:lnTo>
                    <a:pt x="2352" y="482"/>
                  </a:lnTo>
                  <a:lnTo>
                    <a:pt x="2333" y="469"/>
                  </a:lnTo>
                  <a:lnTo>
                    <a:pt x="2314" y="456"/>
                  </a:lnTo>
                  <a:lnTo>
                    <a:pt x="2296" y="442"/>
                  </a:lnTo>
                  <a:lnTo>
                    <a:pt x="2277" y="428"/>
                  </a:lnTo>
                  <a:lnTo>
                    <a:pt x="2258" y="415"/>
                  </a:lnTo>
                  <a:lnTo>
                    <a:pt x="2240" y="404"/>
                  </a:lnTo>
                  <a:lnTo>
                    <a:pt x="2220" y="393"/>
                  </a:lnTo>
                  <a:lnTo>
                    <a:pt x="2200" y="384"/>
                  </a:lnTo>
                  <a:lnTo>
                    <a:pt x="2181" y="378"/>
                  </a:lnTo>
                  <a:lnTo>
                    <a:pt x="2171" y="375"/>
                  </a:lnTo>
                  <a:lnTo>
                    <a:pt x="2160" y="374"/>
                  </a:lnTo>
                  <a:lnTo>
                    <a:pt x="2150" y="374"/>
                  </a:lnTo>
                  <a:lnTo>
                    <a:pt x="2140" y="374"/>
                  </a:lnTo>
                  <a:lnTo>
                    <a:pt x="2128" y="374"/>
                  </a:lnTo>
                  <a:lnTo>
                    <a:pt x="2117" y="377"/>
                  </a:lnTo>
                  <a:lnTo>
                    <a:pt x="2106" y="379"/>
                  </a:lnTo>
                  <a:lnTo>
                    <a:pt x="2096" y="382"/>
                  </a:lnTo>
                  <a:lnTo>
                    <a:pt x="2077" y="389"/>
                  </a:lnTo>
                  <a:lnTo>
                    <a:pt x="2059" y="398"/>
                  </a:lnTo>
                  <a:lnTo>
                    <a:pt x="2042" y="410"/>
                  </a:lnTo>
                  <a:lnTo>
                    <a:pt x="2026" y="421"/>
                  </a:lnTo>
                  <a:lnTo>
                    <a:pt x="2009" y="436"/>
                  </a:lnTo>
                  <a:lnTo>
                    <a:pt x="1994" y="450"/>
                  </a:lnTo>
                  <a:lnTo>
                    <a:pt x="1962" y="478"/>
                  </a:lnTo>
                  <a:lnTo>
                    <a:pt x="1930" y="507"/>
                  </a:lnTo>
                  <a:lnTo>
                    <a:pt x="1912" y="520"/>
                  </a:lnTo>
                  <a:lnTo>
                    <a:pt x="1894" y="532"/>
                  </a:lnTo>
                  <a:lnTo>
                    <a:pt x="1875" y="542"/>
                  </a:lnTo>
                  <a:lnTo>
                    <a:pt x="1854" y="551"/>
                  </a:lnTo>
                  <a:lnTo>
                    <a:pt x="1837" y="556"/>
                  </a:lnTo>
                  <a:lnTo>
                    <a:pt x="1819" y="560"/>
                  </a:lnTo>
                  <a:lnTo>
                    <a:pt x="1803" y="562"/>
                  </a:lnTo>
                  <a:lnTo>
                    <a:pt x="1785" y="562"/>
                  </a:lnTo>
                  <a:lnTo>
                    <a:pt x="1750" y="561"/>
                  </a:lnTo>
                  <a:lnTo>
                    <a:pt x="1714" y="559"/>
                  </a:lnTo>
                  <a:lnTo>
                    <a:pt x="1678" y="555"/>
                  </a:lnTo>
                  <a:lnTo>
                    <a:pt x="1643" y="553"/>
                  </a:lnTo>
                  <a:lnTo>
                    <a:pt x="1626" y="553"/>
                  </a:lnTo>
                  <a:lnTo>
                    <a:pt x="1608" y="555"/>
                  </a:lnTo>
                  <a:lnTo>
                    <a:pt x="1591" y="559"/>
                  </a:lnTo>
                  <a:lnTo>
                    <a:pt x="1575" y="562"/>
                  </a:lnTo>
                  <a:lnTo>
                    <a:pt x="1559" y="569"/>
                  </a:lnTo>
                  <a:lnTo>
                    <a:pt x="1545" y="577"/>
                  </a:lnTo>
                  <a:lnTo>
                    <a:pt x="1531" y="587"/>
                  </a:lnTo>
                  <a:lnTo>
                    <a:pt x="1518" y="598"/>
                  </a:lnTo>
                  <a:lnTo>
                    <a:pt x="1493" y="623"/>
                  </a:lnTo>
                  <a:lnTo>
                    <a:pt x="1470" y="648"/>
                  </a:lnTo>
                  <a:lnTo>
                    <a:pt x="1457" y="661"/>
                  </a:lnTo>
                  <a:lnTo>
                    <a:pt x="1445" y="673"/>
                  </a:lnTo>
                  <a:lnTo>
                    <a:pt x="1432" y="684"/>
                  </a:lnTo>
                  <a:lnTo>
                    <a:pt x="1420" y="694"/>
                  </a:lnTo>
                  <a:lnTo>
                    <a:pt x="1406" y="703"/>
                  </a:lnTo>
                  <a:lnTo>
                    <a:pt x="1391" y="710"/>
                  </a:lnTo>
                  <a:lnTo>
                    <a:pt x="1376" y="715"/>
                  </a:lnTo>
                  <a:lnTo>
                    <a:pt x="1361" y="718"/>
                  </a:lnTo>
                  <a:lnTo>
                    <a:pt x="1347" y="719"/>
                  </a:lnTo>
                  <a:lnTo>
                    <a:pt x="1334" y="719"/>
                  </a:lnTo>
                  <a:lnTo>
                    <a:pt x="1320" y="718"/>
                  </a:lnTo>
                  <a:lnTo>
                    <a:pt x="1307" y="715"/>
                  </a:lnTo>
                  <a:lnTo>
                    <a:pt x="1280" y="709"/>
                  </a:lnTo>
                  <a:lnTo>
                    <a:pt x="1253" y="700"/>
                  </a:lnTo>
                  <a:lnTo>
                    <a:pt x="1226" y="689"/>
                  </a:lnTo>
                  <a:lnTo>
                    <a:pt x="1199" y="677"/>
                  </a:lnTo>
                  <a:lnTo>
                    <a:pt x="1172" y="664"/>
                  </a:lnTo>
                  <a:lnTo>
                    <a:pt x="1145" y="651"/>
                  </a:lnTo>
                  <a:lnTo>
                    <a:pt x="1120" y="639"/>
                  </a:lnTo>
                  <a:lnTo>
                    <a:pt x="1093" y="628"/>
                  </a:lnTo>
                  <a:lnTo>
                    <a:pt x="1067" y="618"/>
                  </a:lnTo>
                  <a:lnTo>
                    <a:pt x="1040" y="611"/>
                  </a:lnTo>
                  <a:lnTo>
                    <a:pt x="1028" y="609"/>
                  </a:lnTo>
                  <a:lnTo>
                    <a:pt x="1015" y="606"/>
                  </a:lnTo>
                  <a:lnTo>
                    <a:pt x="1002" y="605"/>
                  </a:lnTo>
                  <a:lnTo>
                    <a:pt x="989" y="605"/>
                  </a:lnTo>
                  <a:lnTo>
                    <a:pt x="976" y="606"/>
                  </a:lnTo>
                  <a:lnTo>
                    <a:pt x="963" y="607"/>
                  </a:lnTo>
                  <a:lnTo>
                    <a:pt x="951" y="610"/>
                  </a:lnTo>
                  <a:lnTo>
                    <a:pt x="938" y="615"/>
                  </a:lnTo>
                  <a:lnTo>
                    <a:pt x="920" y="621"/>
                  </a:lnTo>
                  <a:lnTo>
                    <a:pt x="902" y="630"/>
                  </a:lnTo>
                  <a:lnTo>
                    <a:pt x="887" y="639"/>
                  </a:lnTo>
                  <a:lnTo>
                    <a:pt x="870" y="650"/>
                  </a:lnTo>
                  <a:lnTo>
                    <a:pt x="855" y="661"/>
                  </a:lnTo>
                  <a:lnTo>
                    <a:pt x="839" y="673"/>
                  </a:lnTo>
                  <a:lnTo>
                    <a:pt x="825" y="685"/>
                  </a:lnTo>
                  <a:lnTo>
                    <a:pt x="811" y="698"/>
                  </a:lnTo>
                  <a:lnTo>
                    <a:pt x="784" y="727"/>
                  </a:lnTo>
                  <a:lnTo>
                    <a:pt x="758" y="757"/>
                  </a:lnTo>
                  <a:lnTo>
                    <a:pt x="733" y="788"/>
                  </a:lnTo>
                  <a:lnTo>
                    <a:pt x="708" y="820"/>
                  </a:lnTo>
                  <a:lnTo>
                    <a:pt x="684" y="853"/>
                  </a:lnTo>
                  <a:lnTo>
                    <a:pt x="658" y="885"/>
                  </a:lnTo>
                  <a:lnTo>
                    <a:pt x="634" y="916"/>
                  </a:lnTo>
                  <a:lnTo>
                    <a:pt x="607" y="947"/>
                  </a:lnTo>
                  <a:lnTo>
                    <a:pt x="594" y="961"/>
                  </a:lnTo>
                  <a:lnTo>
                    <a:pt x="580" y="975"/>
                  </a:lnTo>
                  <a:lnTo>
                    <a:pt x="566" y="989"/>
                  </a:lnTo>
                  <a:lnTo>
                    <a:pt x="551" y="1002"/>
                  </a:lnTo>
                  <a:lnTo>
                    <a:pt x="537" y="1015"/>
                  </a:lnTo>
                  <a:lnTo>
                    <a:pt x="520" y="1026"/>
                  </a:lnTo>
                  <a:lnTo>
                    <a:pt x="505" y="1037"/>
                  </a:lnTo>
                  <a:lnTo>
                    <a:pt x="488" y="1047"/>
                  </a:lnTo>
                  <a:lnTo>
                    <a:pt x="479" y="1051"/>
                  </a:lnTo>
                  <a:lnTo>
                    <a:pt x="471" y="1053"/>
                  </a:lnTo>
                  <a:lnTo>
                    <a:pt x="462" y="1056"/>
                  </a:lnTo>
                  <a:lnTo>
                    <a:pt x="453" y="1057"/>
                  </a:lnTo>
                  <a:lnTo>
                    <a:pt x="436" y="1058"/>
                  </a:lnTo>
                  <a:lnTo>
                    <a:pt x="418" y="1057"/>
                  </a:lnTo>
                  <a:lnTo>
                    <a:pt x="398" y="1053"/>
                  </a:lnTo>
                  <a:lnTo>
                    <a:pt x="379" y="1048"/>
                  </a:lnTo>
                  <a:lnTo>
                    <a:pt x="360" y="1043"/>
                  </a:lnTo>
                  <a:lnTo>
                    <a:pt x="341" y="1037"/>
                  </a:lnTo>
                  <a:lnTo>
                    <a:pt x="321" y="1030"/>
                  </a:lnTo>
                  <a:lnTo>
                    <a:pt x="302" y="1024"/>
                  </a:lnTo>
                  <a:lnTo>
                    <a:pt x="283" y="1019"/>
                  </a:lnTo>
                  <a:lnTo>
                    <a:pt x="264" y="1016"/>
                  </a:lnTo>
                  <a:lnTo>
                    <a:pt x="246" y="1014"/>
                  </a:lnTo>
                  <a:lnTo>
                    <a:pt x="228" y="1015"/>
                  </a:lnTo>
                  <a:lnTo>
                    <a:pt x="219" y="1016"/>
                  </a:lnTo>
                  <a:lnTo>
                    <a:pt x="210" y="1017"/>
                  </a:lnTo>
                  <a:lnTo>
                    <a:pt x="201" y="1020"/>
                  </a:lnTo>
                  <a:lnTo>
                    <a:pt x="193" y="10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33" name="Google Shape;333;p16"/>
            <p:cNvCxnSpPr/>
            <p:nvPr/>
          </p:nvCxnSpPr>
          <p:spPr>
            <a:xfrm rot="10800000">
              <a:off x="9620251" y="4429126"/>
              <a:ext cx="0" cy="857250"/>
            </a:xfrm>
            <a:prstGeom prst="straightConnector1">
              <a:avLst/>
            </a:prstGeom>
            <a:noFill/>
            <a:ln w="254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34" name="Google Shape;334;p16"/>
          <p:cNvSpPr/>
          <p:nvPr/>
        </p:nvSpPr>
        <p:spPr>
          <a:xfrm>
            <a:off x="726779" y="3361264"/>
            <a:ext cx="1976438" cy="339724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Item 2</a:t>
            </a:r>
            <a:endParaRPr sz="14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6"/>
          <p:cNvSpPr/>
          <p:nvPr/>
        </p:nvSpPr>
        <p:spPr>
          <a:xfrm>
            <a:off x="726779" y="3807654"/>
            <a:ext cx="1976438" cy="339724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Item 3</a:t>
            </a:r>
            <a:endParaRPr sz="14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6"/>
          <p:cNvSpPr/>
          <p:nvPr/>
        </p:nvSpPr>
        <p:spPr>
          <a:xfrm>
            <a:off x="726779" y="4254044"/>
            <a:ext cx="1976438" cy="339724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Item 4</a:t>
            </a:r>
          </a:p>
        </p:txBody>
      </p:sp>
      <p:sp>
        <p:nvSpPr>
          <p:cNvPr id="339" name="Google Shape;339;p16"/>
          <p:cNvSpPr/>
          <p:nvPr/>
        </p:nvSpPr>
        <p:spPr>
          <a:xfrm>
            <a:off x="726779" y="2914874"/>
            <a:ext cx="1976438" cy="339724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Item 1</a:t>
            </a:r>
            <a:endParaRPr sz="14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6"/>
          <p:cNvSpPr/>
          <p:nvPr/>
        </p:nvSpPr>
        <p:spPr>
          <a:xfrm>
            <a:off x="2725442" y="2119464"/>
            <a:ext cx="260352" cy="3527425"/>
          </a:xfrm>
          <a:custGeom>
            <a:avLst/>
            <a:gdLst/>
            <a:ahLst/>
            <a:cxnLst/>
            <a:rect l="l" t="t" r="r" b="b"/>
            <a:pathLst>
              <a:path w="378" h="7363" extrusionOk="0">
                <a:moveTo>
                  <a:pt x="0" y="0"/>
                </a:moveTo>
                <a:lnTo>
                  <a:pt x="378" y="414"/>
                </a:lnTo>
                <a:lnTo>
                  <a:pt x="378" y="6960"/>
                </a:lnTo>
                <a:lnTo>
                  <a:pt x="7" y="7363"/>
                </a:ln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2" name="Google Shape;342;p16"/>
          <p:cNvGrpSpPr/>
          <p:nvPr/>
        </p:nvGrpSpPr>
        <p:grpSpPr>
          <a:xfrm>
            <a:off x="4406605" y="1936901"/>
            <a:ext cx="3484563" cy="3543301"/>
            <a:chOff x="4351338" y="1779588"/>
            <a:chExt cx="3484563" cy="3543301"/>
          </a:xfrm>
        </p:grpSpPr>
        <p:sp>
          <p:nvSpPr>
            <p:cNvPr id="343" name="Google Shape;343;p16"/>
            <p:cNvSpPr/>
            <p:nvPr/>
          </p:nvSpPr>
          <p:spPr>
            <a:xfrm>
              <a:off x="7318376" y="4602163"/>
              <a:ext cx="115888" cy="100013"/>
            </a:xfrm>
            <a:custGeom>
              <a:avLst/>
              <a:gdLst/>
              <a:ahLst/>
              <a:cxnLst/>
              <a:rect l="l" t="t" r="r" b="b"/>
              <a:pathLst>
                <a:path w="217" h="189" extrusionOk="0">
                  <a:moveTo>
                    <a:pt x="190" y="189"/>
                  </a:moveTo>
                  <a:lnTo>
                    <a:pt x="0" y="33"/>
                  </a:lnTo>
                  <a:lnTo>
                    <a:pt x="27" y="0"/>
                  </a:lnTo>
                  <a:lnTo>
                    <a:pt x="217" y="154"/>
                  </a:lnTo>
                  <a:lnTo>
                    <a:pt x="190" y="189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6"/>
            <p:cNvSpPr/>
            <p:nvPr/>
          </p:nvSpPr>
          <p:spPr>
            <a:xfrm>
              <a:off x="7345363" y="4568826"/>
              <a:ext cx="117475" cy="96838"/>
            </a:xfrm>
            <a:custGeom>
              <a:avLst/>
              <a:gdLst/>
              <a:ahLst/>
              <a:cxnLst/>
              <a:rect l="l" t="t" r="r" b="b"/>
              <a:pathLst>
                <a:path w="220" h="184" extrusionOk="0">
                  <a:moveTo>
                    <a:pt x="194" y="184"/>
                  </a:moveTo>
                  <a:lnTo>
                    <a:pt x="0" y="35"/>
                  </a:lnTo>
                  <a:lnTo>
                    <a:pt x="26" y="0"/>
                  </a:lnTo>
                  <a:lnTo>
                    <a:pt x="220" y="149"/>
                  </a:lnTo>
                  <a:lnTo>
                    <a:pt x="194" y="184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6"/>
            <p:cNvSpPr/>
            <p:nvPr/>
          </p:nvSpPr>
          <p:spPr>
            <a:xfrm>
              <a:off x="7372351" y="4535488"/>
              <a:ext cx="117475" cy="95250"/>
            </a:xfrm>
            <a:custGeom>
              <a:avLst/>
              <a:gdLst/>
              <a:ahLst/>
              <a:cxnLst/>
              <a:rect l="l" t="t" r="r" b="b"/>
              <a:pathLst>
                <a:path w="222" h="180" extrusionOk="0">
                  <a:moveTo>
                    <a:pt x="198" y="180"/>
                  </a:moveTo>
                  <a:lnTo>
                    <a:pt x="0" y="35"/>
                  </a:lnTo>
                  <a:lnTo>
                    <a:pt x="25" y="0"/>
                  </a:lnTo>
                  <a:lnTo>
                    <a:pt x="222" y="144"/>
                  </a:lnTo>
                  <a:lnTo>
                    <a:pt x="198" y="18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16"/>
            <p:cNvSpPr/>
            <p:nvPr/>
          </p:nvSpPr>
          <p:spPr>
            <a:xfrm>
              <a:off x="7397751" y="4500563"/>
              <a:ext cx="119063" cy="92075"/>
            </a:xfrm>
            <a:custGeom>
              <a:avLst/>
              <a:gdLst/>
              <a:ahLst/>
              <a:cxnLst/>
              <a:rect l="l" t="t" r="r" b="b"/>
              <a:pathLst>
                <a:path w="225" h="175" extrusionOk="0">
                  <a:moveTo>
                    <a:pt x="201" y="175"/>
                  </a:moveTo>
                  <a:lnTo>
                    <a:pt x="0" y="35"/>
                  </a:lnTo>
                  <a:lnTo>
                    <a:pt x="24" y="0"/>
                  </a:lnTo>
                  <a:lnTo>
                    <a:pt x="225" y="139"/>
                  </a:lnTo>
                  <a:lnTo>
                    <a:pt x="201" y="175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6"/>
            <p:cNvSpPr/>
            <p:nvPr/>
          </p:nvSpPr>
          <p:spPr>
            <a:xfrm>
              <a:off x="7423151" y="4464051"/>
              <a:ext cx="119063" cy="90488"/>
            </a:xfrm>
            <a:custGeom>
              <a:avLst/>
              <a:gdLst/>
              <a:ahLst/>
              <a:cxnLst/>
              <a:rect l="l" t="t" r="r" b="b"/>
              <a:pathLst>
                <a:path w="227" h="170" extrusionOk="0">
                  <a:moveTo>
                    <a:pt x="204" y="170"/>
                  </a:moveTo>
                  <a:lnTo>
                    <a:pt x="0" y="37"/>
                  </a:lnTo>
                  <a:lnTo>
                    <a:pt x="23" y="0"/>
                  </a:lnTo>
                  <a:lnTo>
                    <a:pt x="227" y="133"/>
                  </a:lnTo>
                  <a:lnTo>
                    <a:pt x="204" y="17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6"/>
            <p:cNvSpPr/>
            <p:nvPr/>
          </p:nvSpPr>
          <p:spPr>
            <a:xfrm>
              <a:off x="7445376" y="4429126"/>
              <a:ext cx="122238" cy="87313"/>
            </a:xfrm>
            <a:custGeom>
              <a:avLst/>
              <a:gdLst/>
              <a:ahLst/>
              <a:cxnLst/>
              <a:rect l="l" t="t" r="r" b="b"/>
              <a:pathLst>
                <a:path w="229" h="165" extrusionOk="0">
                  <a:moveTo>
                    <a:pt x="207" y="165"/>
                  </a:moveTo>
                  <a:lnTo>
                    <a:pt x="0" y="37"/>
                  </a:lnTo>
                  <a:lnTo>
                    <a:pt x="23" y="0"/>
                  </a:lnTo>
                  <a:lnTo>
                    <a:pt x="229" y="128"/>
                  </a:lnTo>
                  <a:lnTo>
                    <a:pt x="207" y="165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6"/>
            <p:cNvSpPr/>
            <p:nvPr/>
          </p:nvSpPr>
          <p:spPr>
            <a:xfrm>
              <a:off x="7469188" y="4392613"/>
              <a:ext cx="122238" cy="84138"/>
            </a:xfrm>
            <a:custGeom>
              <a:avLst/>
              <a:gdLst/>
              <a:ahLst/>
              <a:cxnLst/>
              <a:rect l="l" t="t" r="r" b="b"/>
              <a:pathLst>
                <a:path w="232" h="160" extrusionOk="0">
                  <a:moveTo>
                    <a:pt x="210" y="160"/>
                  </a:moveTo>
                  <a:lnTo>
                    <a:pt x="0" y="38"/>
                  </a:lnTo>
                  <a:lnTo>
                    <a:pt x="21" y="0"/>
                  </a:lnTo>
                  <a:lnTo>
                    <a:pt x="232" y="123"/>
                  </a:lnTo>
                  <a:lnTo>
                    <a:pt x="210" y="16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6"/>
            <p:cNvSpPr/>
            <p:nvPr/>
          </p:nvSpPr>
          <p:spPr>
            <a:xfrm>
              <a:off x="7489826" y="4354513"/>
              <a:ext cx="123825" cy="82550"/>
            </a:xfrm>
            <a:custGeom>
              <a:avLst/>
              <a:gdLst/>
              <a:ahLst/>
              <a:cxnLst/>
              <a:rect l="l" t="t" r="r" b="b"/>
              <a:pathLst>
                <a:path w="234" h="155" extrusionOk="0">
                  <a:moveTo>
                    <a:pt x="213" y="155"/>
                  </a:moveTo>
                  <a:lnTo>
                    <a:pt x="0" y="39"/>
                  </a:lnTo>
                  <a:lnTo>
                    <a:pt x="21" y="0"/>
                  </a:lnTo>
                  <a:lnTo>
                    <a:pt x="234" y="118"/>
                  </a:lnTo>
                  <a:lnTo>
                    <a:pt x="213" y="155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6"/>
            <p:cNvSpPr/>
            <p:nvPr/>
          </p:nvSpPr>
          <p:spPr>
            <a:xfrm>
              <a:off x="7510463" y="4318001"/>
              <a:ext cx="125413" cy="79375"/>
            </a:xfrm>
            <a:custGeom>
              <a:avLst/>
              <a:gdLst/>
              <a:ahLst/>
              <a:cxnLst/>
              <a:rect l="l" t="t" r="r" b="b"/>
              <a:pathLst>
                <a:path w="236" h="150" extrusionOk="0">
                  <a:moveTo>
                    <a:pt x="216" y="150"/>
                  </a:moveTo>
                  <a:lnTo>
                    <a:pt x="0" y="38"/>
                  </a:lnTo>
                  <a:lnTo>
                    <a:pt x="19" y="0"/>
                  </a:lnTo>
                  <a:lnTo>
                    <a:pt x="236" y="110"/>
                  </a:lnTo>
                  <a:lnTo>
                    <a:pt x="216" y="15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6"/>
            <p:cNvSpPr/>
            <p:nvPr/>
          </p:nvSpPr>
          <p:spPr>
            <a:xfrm>
              <a:off x="7531101" y="4278313"/>
              <a:ext cx="125413" cy="77788"/>
            </a:xfrm>
            <a:custGeom>
              <a:avLst/>
              <a:gdLst/>
              <a:ahLst/>
              <a:cxnLst/>
              <a:rect l="l" t="t" r="r" b="b"/>
              <a:pathLst>
                <a:path w="238" h="145" extrusionOk="0">
                  <a:moveTo>
                    <a:pt x="220" y="145"/>
                  </a:moveTo>
                  <a:lnTo>
                    <a:pt x="0" y="40"/>
                  </a:lnTo>
                  <a:lnTo>
                    <a:pt x="19" y="0"/>
                  </a:lnTo>
                  <a:lnTo>
                    <a:pt x="238" y="106"/>
                  </a:lnTo>
                  <a:lnTo>
                    <a:pt x="220" y="145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6"/>
            <p:cNvSpPr/>
            <p:nvPr/>
          </p:nvSpPr>
          <p:spPr>
            <a:xfrm>
              <a:off x="7550151" y="4240213"/>
              <a:ext cx="125413" cy="73025"/>
            </a:xfrm>
            <a:custGeom>
              <a:avLst/>
              <a:gdLst/>
              <a:ahLst/>
              <a:cxnLst/>
              <a:rect l="l" t="t" r="r" b="b"/>
              <a:pathLst>
                <a:path w="239" h="139" extrusionOk="0">
                  <a:moveTo>
                    <a:pt x="222" y="139"/>
                  </a:moveTo>
                  <a:lnTo>
                    <a:pt x="0" y="39"/>
                  </a:lnTo>
                  <a:lnTo>
                    <a:pt x="18" y="0"/>
                  </a:lnTo>
                  <a:lnTo>
                    <a:pt x="239" y="100"/>
                  </a:lnTo>
                  <a:lnTo>
                    <a:pt x="222" y="139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6"/>
            <p:cNvSpPr/>
            <p:nvPr/>
          </p:nvSpPr>
          <p:spPr>
            <a:xfrm>
              <a:off x="7567613" y="4202113"/>
              <a:ext cx="127000" cy="69850"/>
            </a:xfrm>
            <a:custGeom>
              <a:avLst/>
              <a:gdLst/>
              <a:ahLst/>
              <a:cxnLst/>
              <a:rect l="l" t="t" r="r" b="b"/>
              <a:pathLst>
                <a:path w="241" h="133" extrusionOk="0">
                  <a:moveTo>
                    <a:pt x="226" y="133"/>
                  </a:moveTo>
                  <a:lnTo>
                    <a:pt x="0" y="39"/>
                  </a:lnTo>
                  <a:lnTo>
                    <a:pt x="17" y="0"/>
                  </a:lnTo>
                  <a:lnTo>
                    <a:pt x="241" y="92"/>
                  </a:lnTo>
                  <a:lnTo>
                    <a:pt x="226" y="133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6"/>
            <p:cNvSpPr/>
            <p:nvPr/>
          </p:nvSpPr>
          <p:spPr>
            <a:xfrm>
              <a:off x="7707313" y="3481388"/>
              <a:ext cx="128588" cy="30163"/>
            </a:xfrm>
            <a:custGeom>
              <a:avLst/>
              <a:gdLst/>
              <a:ahLst/>
              <a:cxnLst/>
              <a:rect l="l" t="t" r="r" b="b"/>
              <a:pathLst>
                <a:path w="245" h="57" extrusionOk="0">
                  <a:moveTo>
                    <a:pt x="245" y="43"/>
                  </a:moveTo>
                  <a:lnTo>
                    <a:pt x="3" y="57"/>
                  </a:lnTo>
                  <a:lnTo>
                    <a:pt x="0" y="14"/>
                  </a:lnTo>
                  <a:lnTo>
                    <a:pt x="242" y="0"/>
                  </a:lnTo>
                  <a:lnTo>
                    <a:pt x="245" y="43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6"/>
            <p:cNvSpPr/>
            <p:nvPr/>
          </p:nvSpPr>
          <p:spPr>
            <a:xfrm>
              <a:off x="7704138" y="3435351"/>
              <a:ext cx="130175" cy="33338"/>
            </a:xfrm>
            <a:custGeom>
              <a:avLst/>
              <a:gdLst/>
              <a:ahLst/>
              <a:cxnLst/>
              <a:rect l="l" t="t" r="r" b="b"/>
              <a:pathLst>
                <a:path w="245" h="64" extrusionOk="0">
                  <a:moveTo>
                    <a:pt x="245" y="44"/>
                  </a:moveTo>
                  <a:lnTo>
                    <a:pt x="4" y="64"/>
                  </a:lnTo>
                  <a:lnTo>
                    <a:pt x="0" y="21"/>
                  </a:lnTo>
                  <a:lnTo>
                    <a:pt x="242" y="0"/>
                  </a:lnTo>
                  <a:lnTo>
                    <a:pt x="245" y="44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6"/>
            <p:cNvSpPr/>
            <p:nvPr/>
          </p:nvSpPr>
          <p:spPr>
            <a:xfrm>
              <a:off x="7700963" y="3389313"/>
              <a:ext cx="130175" cy="36513"/>
            </a:xfrm>
            <a:custGeom>
              <a:avLst/>
              <a:gdLst/>
              <a:ahLst/>
              <a:cxnLst/>
              <a:rect l="l" t="t" r="r" b="b"/>
              <a:pathLst>
                <a:path w="246" h="71" extrusionOk="0">
                  <a:moveTo>
                    <a:pt x="246" y="44"/>
                  </a:moveTo>
                  <a:lnTo>
                    <a:pt x="5" y="71"/>
                  </a:lnTo>
                  <a:lnTo>
                    <a:pt x="0" y="27"/>
                  </a:lnTo>
                  <a:lnTo>
                    <a:pt x="242" y="0"/>
                  </a:lnTo>
                  <a:lnTo>
                    <a:pt x="246" y="44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6"/>
            <p:cNvSpPr/>
            <p:nvPr/>
          </p:nvSpPr>
          <p:spPr>
            <a:xfrm>
              <a:off x="7697788" y="3343276"/>
              <a:ext cx="130175" cy="39688"/>
            </a:xfrm>
            <a:custGeom>
              <a:avLst/>
              <a:gdLst/>
              <a:ahLst/>
              <a:cxnLst/>
              <a:rect l="l" t="t" r="r" b="b"/>
              <a:pathLst>
                <a:path w="246" h="77" extrusionOk="0">
                  <a:moveTo>
                    <a:pt x="246" y="44"/>
                  </a:moveTo>
                  <a:lnTo>
                    <a:pt x="5" y="77"/>
                  </a:lnTo>
                  <a:lnTo>
                    <a:pt x="0" y="33"/>
                  </a:lnTo>
                  <a:lnTo>
                    <a:pt x="240" y="0"/>
                  </a:lnTo>
                  <a:lnTo>
                    <a:pt x="246" y="44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6"/>
            <p:cNvSpPr/>
            <p:nvPr/>
          </p:nvSpPr>
          <p:spPr>
            <a:xfrm>
              <a:off x="7691438" y="3297238"/>
              <a:ext cx="130175" cy="42863"/>
            </a:xfrm>
            <a:custGeom>
              <a:avLst/>
              <a:gdLst/>
              <a:ahLst/>
              <a:cxnLst/>
              <a:rect l="l" t="t" r="r" b="b"/>
              <a:pathLst>
                <a:path w="246" h="83" extrusionOk="0">
                  <a:moveTo>
                    <a:pt x="246" y="44"/>
                  </a:moveTo>
                  <a:lnTo>
                    <a:pt x="6" y="83"/>
                  </a:lnTo>
                  <a:lnTo>
                    <a:pt x="0" y="40"/>
                  </a:lnTo>
                  <a:lnTo>
                    <a:pt x="240" y="0"/>
                  </a:lnTo>
                  <a:lnTo>
                    <a:pt x="246" y="44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6"/>
            <p:cNvSpPr/>
            <p:nvPr/>
          </p:nvSpPr>
          <p:spPr>
            <a:xfrm>
              <a:off x="7685088" y="3251201"/>
              <a:ext cx="130175" cy="46038"/>
            </a:xfrm>
            <a:custGeom>
              <a:avLst/>
              <a:gdLst/>
              <a:ahLst/>
              <a:cxnLst/>
              <a:rect l="l" t="t" r="r" b="b"/>
              <a:pathLst>
                <a:path w="246" h="88" extrusionOk="0">
                  <a:moveTo>
                    <a:pt x="246" y="42"/>
                  </a:moveTo>
                  <a:lnTo>
                    <a:pt x="8" y="88"/>
                  </a:lnTo>
                  <a:lnTo>
                    <a:pt x="0" y="46"/>
                  </a:lnTo>
                  <a:lnTo>
                    <a:pt x="238" y="0"/>
                  </a:lnTo>
                  <a:lnTo>
                    <a:pt x="246" y="42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6"/>
            <p:cNvSpPr/>
            <p:nvPr/>
          </p:nvSpPr>
          <p:spPr>
            <a:xfrm>
              <a:off x="7677151" y="3205163"/>
              <a:ext cx="130175" cy="50800"/>
            </a:xfrm>
            <a:custGeom>
              <a:avLst/>
              <a:gdLst/>
              <a:ahLst/>
              <a:cxnLst/>
              <a:rect l="l" t="t" r="r" b="b"/>
              <a:pathLst>
                <a:path w="246" h="95" extrusionOk="0">
                  <a:moveTo>
                    <a:pt x="246" y="42"/>
                  </a:moveTo>
                  <a:lnTo>
                    <a:pt x="9" y="95"/>
                  </a:lnTo>
                  <a:lnTo>
                    <a:pt x="0" y="51"/>
                  </a:lnTo>
                  <a:lnTo>
                    <a:pt x="237" y="0"/>
                  </a:lnTo>
                  <a:lnTo>
                    <a:pt x="246" y="42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6"/>
            <p:cNvSpPr/>
            <p:nvPr/>
          </p:nvSpPr>
          <p:spPr>
            <a:xfrm>
              <a:off x="7669213" y="3160713"/>
              <a:ext cx="130175" cy="52388"/>
            </a:xfrm>
            <a:custGeom>
              <a:avLst/>
              <a:gdLst/>
              <a:ahLst/>
              <a:cxnLst/>
              <a:rect l="l" t="t" r="r" b="b"/>
              <a:pathLst>
                <a:path w="246" h="100" extrusionOk="0">
                  <a:moveTo>
                    <a:pt x="246" y="43"/>
                  </a:moveTo>
                  <a:lnTo>
                    <a:pt x="11" y="100"/>
                  </a:lnTo>
                  <a:lnTo>
                    <a:pt x="0" y="59"/>
                  </a:lnTo>
                  <a:lnTo>
                    <a:pt x="236" y="0"/>
                  </a:lnTo>
                  <a:lnTo>
                    <a:pt x="246" y="43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6"/>
            <p:cNvSpPr/>
            <p:nvPr/>
          </p:nvSpPr>
          <p:spPr>
            <a:xfrm>
              <a:off x="7659688" y="3114676"/>
              <a:ext cx="128588" cy="57150"/>
            </a:xfrm>
            <a:custGeom>
              <a:avLst/>
              <a:gdLst/>
              <a:ahLst/>
              <a:cxnLst/>
              <a:rect l="l" t="t" r="r" b="b"/>
              <a:pathLst>
                <a:path w="245" h="108" extrusionOk="0">
                  <a:moveTo>
                    <a:pt x="245" y="43"/>
                  </a:moveTo>
                  <a:lnTo>
                    <a:pt x="11" y="108"/>
                  </a:lnTo>
                  <a:lnTo>
                    <a:pt x="0" y="66"/>
                  </a:lnTo>
                  <a:lnTo>
                    <a:pt x="234" y="0"/>
                  </a:lnTo>
                  <a:lnTo>
                    <a:pt x="245" y="43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6"/>
            <p:cNvSpPr/>
            <p:nvPr/>
          </p:nvSpPr>
          <p:spPr>
            <a:xfrm>
              <a:off x="7648576" y="3070226"/>
              <a:ext cx="128588" cy="60325"/>
            </a:xfrm>
            <a:custGeom>
              <a:avLst/>
              <a:gdLst/>
              <a:ahLst/>
              <a:cxnLst/>
              <a:rect l="l" t="t" r="r" b="b"/>
              <a:pathLst>
                <a:path w="243" h="113" extrusionOk="0">
                  <a:moveTo>
                    <a:pt x="243" y="42"/>
                  </a:moveTo>
                  <a:lnTo>
                    <a:pt x="11" y="113"/>
                  </a:lnTo>
                  <a:lnTo>
                    <a:pt x="0" y="72"/>
                  </a:lnTo>
                  <a:lnTo>
                    <a:pt x="232" y="0"/>
                  </a:lnTo>
                  <a:lnTo>
                    <a:pt x="243" y="42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6"/>
            <p:cNvSpPr/>
            <p:nvPr/>
          </p:nvSpPr>
          <p:spPr>
            <a:xfrm>
              <a:off x="7635876" y="3025776"/>
              <a:ext cx="128588" cy="61913"/>
            </a:xfrm>
            <a:custGeom>
              <a:avLst/>
              <a:gdLst/>
              <a:ahLst/>
              <a:cxnLst/>
              <a:rect l="l" t="t" r="r" b="b"/>
              <a:pathLst>
                <a:path w="243" h="117" extrusionOk="0">
                  <a:moveTo>
                    <a:pt x="243" y="41"/>
                  </a:moveTo>
                  <a:lnTo>
                    <a:pt x="14" y="117"/>
                  </a:lnTo>
                  <a:lnTo>
                    <a:pt x="0" y="76"/>
                  </a:lnTo>
                  <a:lnTo>
                    <a:pt x="230" y="0"/>
                  </a:lnTo>
                  <a:lnTo>
                    <a:pt x="243" y="41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6"/>
            <p:cNvSpPr/>
            <p:nvPr/>
          </p:nvSpPr>
          <p:spPr>
            <a:xfrm>
              <a:off x="7623176" y="2981326"/>
              <a:ext cx="128588" cy="6667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242" y="40"/>
                  </a:moveTo>
                  <a:lnTo>
                    <a:pt x="14" y="125"/>
                  </a:lnTo>
                  <a:lnTo>
                    <a:pt x="0" y="84"/>
                  </a:lnTo>
                  <a:lnTo>
                    <a:pt x="228" y="0"/>
                  </a:lnTo>
                  <a:lnTo>
                    <a:pt x="242" y="4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6"/>
            <p:cNvSpPr/>
            <p:nvPr/>
          </p:nvSpPr>
          <p:spPr>
            <a:xfrm>
              <a:off x="7608888" y="2938463"/>
              <a:ext cx="128588" cy="68263"/>
            </a:xfrm>
            <a:custGeom>
              <a:avLst/>
              <a:gdLst/>
              <a:ahLst/>
              <a:cxnLst/>
              <a:rect l="l" t="t" r="r" b="b"/>
              <a:pathLst>
                <a:path w="242" h="129" extrusionOk="0">
                  <a:moveTo>
                    <a:pt x="242" y="41"/>
                  </a:moveTo>
                  <a:lnTo>
                    <a:pt x="15" y="129"/>
                  </a:lnTo>
                  <a:lnTo>
                    <a:pt x="0" y="90"/>
                  </a:lnTo>
                  <a:lnTo>
                    <a:pt x="226" y="0"/>
                  </a:lnTo>
                  <a:lnTo>
                    <a:pt x="242" y="41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6"/>
            <p:cNvSpPr/>
            <p:nvPr/>
          </p:nvSpPr>
          <p:spPr>
            <a:xfrm>
              <a:off x="7594601" y="2894013"/>
              <a:ext cx="127000" cy="73025"/>
            </a:xfrm>
            <a:custGeom>
              <a:avLst/>
              <a:gdLst/>
              <a:ahLst/>
              <a:cxnLst/>
              <a:rect l="l" t="t" r="r" b="b"/>
              <a:pathLst>
                <a:path w="240" h="136" extrusionOk="0">
                  <a:moveTo>
                    <a:pt x="240" y="41"/>
                  </a:moveTo>
                  <a:lnTo>
                    <a:pt x="17" y="136"/>
                  </a:lnTo>
                  <a:lnTo>
                    <a:pt x="0" y="96"/>
                  </a:lnTo>
                  <a:lnTo>
                    <a:pt x="225" y="0"/>
                  </a:lnTo>
                  <a:lnTo>
                    <a:pt x="240" y="41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6"/>
            <p:cNvSpPr/>
            <p:nvPr/>
          </p:nvSpPr>
          <p:spPr>
            <a:xfrm>
              <a:off x="7578726" y="2851151"/>
              <a:ext cx="125413" cy="74613"/>
            </a:xfrm>
            <a:custGeom>
              <a:avLst/>
              <a:gdLst/>
              <a:ahLst/>
              <a:cxnLst/>
              <a:rect l="l" t="t" r="r" b="b"/>
              <a:pathLst>
                <a:path w="239" h="141" extrusionOk="0">
                  <a:moveTo>
                    <a:pt x="239" y="40"/>
                  </a:moveTo>
                  <a:lnTo>
                    <a:pt x="18" y="141"/>
                  </a:lnTo>
                  <a:lnTo>
                    <a:pt x="0" y="101"/>
                  </a:lnTo>
                  <a:lnTo>
                    <a:pt x="221" y="0"/>
                  </a:lnTo>
                  <a:lnTo>
                    <a:pt x="239" y="4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6"/>
            <p:cNvSpPr/>
            <p:nvPr/>
          </p:nvSpPr>
          <p:spPr>
            <a:xfrm>
              <a:off x="7561263" y="2809876"/>
              <a:ext cx="125413" cy="77788"/>
            </a:xfrm>
            <a:custGeom>
              <a:avLst/>
              <a:gdLst/>
              <a:ahLst/>
              <a:cxnLst/>
              <a:rect l="l" t="t" r="r" b="b"/>
              <a:pathLst>
                <a:path w="237" h="146" extrusionOk="0">
                  <a:moveTo>
                    <a:pt x="237" y="38"/>
                  </a:moveTo>
                  <a:lnTo>
                    <a:pt x="18" y="146"/>
                  </a:lnTo>
                  <a:lnTo>
                    <a:pt x="0" y="106"/>
                  </a:lnTo>
                  <a:lnTo>
                    <a:pt x="217" y="0"/>
                  </a:lnTo>
                  <a:lnTo>
                    <a:pt x="237" y="38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6"/>
            <p:cNvSpPr/>
            <p:nvPr/>
          </p:nvSpPr>
          <p:spPr>
            <a:xfrm>
              <a:off x="7542213" y="2767013"/>
              <a:ext cx="125413" cy="80963"/>
            </a:xfrm>
            <a:custGeom>
              <a:avLst/>
              <a:gdLst/>
              <a:ahLst/>
              <a:cxnLst/>
              <a:rect l="l" t="t" r="r" b="b"/>
              <a:pathLst>
                <a:path w="236" h="151" extrusionOk="0">
                  <a:moveTo>
                    <a:pt x="236" y="39"/>
                  </a:moveTo>
                  <a:lnTo>
                    <a:pt x="21" y="151"/>
                  </a:lnTo>
                  <a:lnTo>
                    <a:pt x="0" y="113"/>
                  </a:lnTo>
                  <a:lnTo>
                    <a:pt x="217" y="0"/>
                  </a:lnTo>
                  <a:lnTo>
                    <a:pt x="236" y="39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6"/>
            <p:cNvSpPr/>
            <p:nvPr/>
          </p:nvSpPr>
          <p:spPr>
            <a:xfrm>
              <a:off x="7523163" y="2725738"/>
              <a:ext cx="123825" cy="82550"/>
            </a:xfrm>
            <a:custGeom>
              <a:avLst/>
              <a:gdLst/>
              <a:ahLst/>
              <a:cxnLst/>
              <a:rect l="l" t="t" r="r" b="b"/>
              <a:pathLst>
                <a:path w="233" h="156" extrusionOk="0">
                  <a:moveTo>
                    <a:pt x="233" y="38"/>
                  </a:moveTo>
                  <a:lnTo>
                    <a:pt x="21" y="156"/>
                  </a:lnTo>
                  <a:lnTo>
                    <a:pt x="0" y="119"/>
                  </a:lnTo>
                  <a:lnTo>
                    <a:pt x="213" y="0"/>
                  </a:lnTo>
                  <a:lnTo>
                    <a:pt x="233" y="38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6"/>
            <p:cNvSpPr/>
            <p:nvPr/>
          </p:nvSpPr>
          <p:spPr>
            <a:xfrm>
              <a:off x="7504113" y="2686051"/>
              <a:ext cx="122238" cy="85725"/>
            </a:xfrm>
            <a:custGeom>
              <a:avLst/>
              <a:gdLst/>
              <a:ahLst/>
              <a:cxnLst/>
              <a:rect l="l" t="t" r="r" b="b"/>
              <a:pathLst>
                <a:path w="232" h="162" extrusionOk="0">
                  <a:moveTo>
                    <a:pt x="232" y="37"/>
                  </a:moveTo>
                  <a:lnTo>
                    <a:pt x="21" y="162"/>
                  </a:lnTo>
                  <a:lnTo>
                    <a:pt x="0" y="124"/>
                  </a:lnTo>
                  <a:lnTo>
                    <a:pt x="210" y="0"/>
                  </a:lnTo>
                  <a:lnTo>
                    <a:pt x="232" y="37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6"/>
            <p:cNvSpPr/>
            <p:nvPr/>
          </p:nvSpPr>
          <p:spPr>
            <a:xfrm>
              <a:off x="7481888" y="2646363"/>
              <a:ext cx="122238" cy="87313"/>
            </a:xfrm>
            <a:custGeom>
              <a:avLst/>
              <a:gdLst/>
              <a:ahLst/>
              <a:cxnLst/>
              <a:rect l="l" t="t" r="r" b="b"/>
              <a:pathLst>
                <a:path w="229" h="166" extrusionOk="0">
                  <a:moveTo>
                    <a:pt x="229" y="35"/>
                  </a:moveTo>
                  <a:lnTo>
                    <a:pt x="23" y="166"/>
                  </a:lnTo>
                  <a:lnTo>
                    <a:pt x="0" y="129"/>
                  </a:lnTo>
                  <a:lnTo>
                    <a:pt x="206" y="0"/>
                  </a:lnTo>
                  <a:lnTo>
                    <a:pt x="229" y="35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16"/>
            <p:cNvSpPr/>
            <p:nvPr/>
          </p:nvSpPr>
          <p:spPr>
            <a:xfrm>
              <a:off x="7461251" y="2605088"/>
              <a:ext cx="119063" cy="92075"/>
            </a:xfrm>
            <a:custGeom>
              <a:avLst/>
              <a:gdLst/>
              <a:ahLst/>
              <a:cxnLst/>
              <a:rect l="l" t="t" r="r" b="b"/>
              <a:pathLst>
                <a:path w="225" h="172" extrusionOk="0">
                  <a:moveTo>
                    <a:pt x="225" y="37"/>
                  </a:moveTo>
                  <a:lnTo>
                    <a:pt x="23" y="172"/>
                  </a:lnTo>
                  <a:lnTo>
                    <a:pt x="0" y="136"/>
                  </a:lnTo>
                  <a:lnTo>
                    <a:pt x="202" y="0"/>
                  </a:lnTo>
                  <a:lnTo>
                    <a:pt x="225" y="37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16"/>
            <p:cNvSpPr/>
            <p:nvPr/>
          </p:nvSpPr>
          <p:spPr>
            <a:xfrm>
              <a:off x="7437438" y="2566988"/>
              <a:ext cx="119063" cy="93663"/>
            </a:xfrm>
            <a:custGeom>
              <a:avLst/>
              <a:gdLst/>
              <a:ahLst/>
              <a:cxnLst/>
              <a:rect l="l" t="t" r="r" b="b"/>
              <a:pathLst>
                <a:path w="225" h="177" extrusionOk="0">
                  <a:moveTo>
                    <a:pt x="225" y="36"/>
                  </a:moveTo>
                  <a:lnTo>
                    <a:pt x="25" y="177"/>
                  </a:lnTo>
                  <a:lnTo>
                    <a:pt x="0" y="141"/>
                  </a:lnTo>
                  <a:lnTo>
                    <a:pt x="200" y="0"/>
                  </a:lnTo>
                  <a:lnTo>
                    <a:pt x="225" y="36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6"/>
            <p:cNvSpPr/>
            <p:nvPr/>
          </p:nvSpPr>
          <p:spPr>
            <a:xfrm>
              <a:off x="7413626" y="2528888"/>
              <a:ext cx="117475" cy="95250"/>
            </a:xfrm>
            <a:custGeom>
              <a:avLst/>
              <a:gdLst/>
              <a:ahLst/>
              <a:cxnLst/>
              <a:rect l="l" t="t" r="r" b="b"/>
              <a:pathLst>
                <a:path w="220" h="181" extrusionOk="0">
                  <a:moveTo>
                    <a:pt x="220" y="35"/>
                  </a:moveTo>
                  <a:lnTo>
                    <a:pt x="25" y="181"/>
                  </a:lnTo>
                  <a:lnTo>
                    <a:pt x="0" y="145"/>
                  </a:lnTo>
                  <a:lnTo>
                    <a:pt x="194" y="0"/>
                  </a:lnTo>
                  <a:lnTo>
                    <a:pt x="220" y="35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16"/>
            <p:cNvSpPr/>
            <p:nvPr/>
          </p:nvSpPr>
          <p:spPr>
            <a:xfrm>
              <a:off x="7388226" y="2490788"/>
              <a:ext cx="115888" cy="98425"/>
            </a:xfrm>
            <a:custGeom>
              <a:avLst/>
              <a:gdLst/>
              <a:ahLst/>
              <a:cxnLst/>
              <a:rect l="l" t="t" r="r" b="b"/>
              <a:pathLst>
                <a:path w="218" h="186" extrusionOk="0">
                  <a:moveTo>
                    <a:pt x="218" y="35"/>
                  </a:moveTo>
                  <a:lnTo>
                    <a:pt x="27" y="186"/>
                  </a:lnTo>
                  <a:lnTo>
                    <a:pt x="0" y="152"/>
                  </a:lnTo>
                  <a:lnTo>
                    <a:pt x="192" y="0"/>
                  </a:lnTo>
                  <a:lnTo>
                    <a:pt x="218" y="35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16"/>
            <p:cNvSpPr/>
            <p:nvPr/>
          </p:nvSpPr>
          <p:spPr>
            <a:xfrm>
              <a:off x="7362826" y="2454276"/>
              <a:ext cx="114300" cy="100013"/>
            </a:xfrm>
            <a:custGeom>
              <a:avLst/>
              <a:gdLst/>
              <a:ahLst/>
              <a:cxnLst/>
              <a:rect l="l" t="t" r="r" b="b"/>
              <a:pathLst>
                <a:path w="216" h="190" extrusionOk="0">
                  <a:moveTo>
                    <a:pt x="216" y="33"/>
                  </a:moveTo>
                  <a:lnTo>
                    <a:pt x="29" y="190"/>
                  </a:lnTo>
                  <a:lnTo>
                    <a:pt x="0" y="156"/>
                  </a:lnTo>
                  <a:lnTo>
                    <a:pt x="189" y="0"/>
                  </a:lnTo>
                  <a:lnTo>
                    <a:pt x="216" y="33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16"/>
            <p:cNvSpPr/>
            <p:nvPr/>
          </p:nvSpPr>
          <p:spPr>
            <a:xfrm>
              <a:off x="7335838" y="2417763"/>
              <a:ext cx="112713" cy="103188"/>
            </a:xfrm>
            <a:custGeom>
              <a:avLst/>
              <a:gdLst/>
              <a:ahLst/>
              <a:cxnLst/>
              <a:rect l="l" t="t" r="r" b="b"/>
              <a:pathLst>
                <a:path w="213" h="194" extrusionOk="0">
                  <a:moveTo>
                    <a:pt x="213" y="32"/>
                  </a:moveTo>
                  <a:lnTo>
                    <a:pt x="29" y="194"/>
                  </a:lnTo>
                  <a:lnTo>
                    <a:pt x="0" y="160"/>
                  </a:lnTo>
                  <a:lnTo>
                    <a:pt x="185" y="0"/>
                  </a:lnTo>
                  <a:lnTo>
                    <a:pt x="213" y="32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16"/>
            <p:cNvSpPr/>
            <p:nvPr/>
          </p:nvSpPr>
          <p:spPr>
            <a:xfrm>
              <a:off x="4725988" y="2435225"/>
              <a:ext cx="117475" cy="96838"/>
            </a:xfrm>
            <a:custGeom>
              <a:avLst/>
              <a:gdLst/>
              <a:ahLst/>
              <a:cxnLst/>
              <a:rect l="l" t="t" r="r" b="b"/>
              <a:pathLst>
                <a:path w="220" h="183" extrusionOk="0">
                  <a:moveTo>
                    <a:pt x="26" y="0"/>
                  </a:moveTo>
                  <a:lnTo>
                    <a:pt x="220" y="149"/>
                  </a:lnTo>
                  <a:lnTo>
                    <a:pt x="193" y="183"/>
                  </a:lnTo>
                  <a:lnTo>
                    <a:pt x="0" y="3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16"/>
            <p:cNvSpPr/>
            <p:nvPr/>
          </p:nvSpPr>
          <p:spPr>
            <a:xfrm>
              <a:off x="4699000" y="2471738"/>
              <a:ext cx="117475" cy="95250"/>
            </a:xfrm>
            <a:custGeom>
              <a:avLst/>
              <a:gdLst/>
              <a:ahLst/>
              <a:cxnLst/>
              <a:rect l="l" t="t" r="r" b="b"/>
              <a:pathLst>
                <a:path w="222" h="179" extrusionOk="0">
                  <a:moveTo>
                    <a:pt x="24" y="0"/>
                  </a:moveTo>
                  <a:lnTo>
                    <a:pt x="222" y="144"/>
                  </a:lnTo>
                  <a:lnTo>
                    <a:pt x="196" y="179"/>
                  </a:lnTo>
                  <a:lnTo>
                    <a:pt x="0" y="3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16"/>
            <p:cNvSpPr/>
            <p:nvPr/>
          </p:nvSpPr>
          <p:spPr>
            <a:xfrm>
              <a:off x="4672013" y="2508250"/>
              <a:ext cx="119063" cy="93663"/>
            </a:xfrm>
            <a:custGeom>
              <a:avLst/>
              <a:gdLst/>
              <a:ahLst/>
              <a:cxnLst/>
              <a:rect l="l" t="t" r="r" b="b"/>
              <a:pathLst>
                <a:path w="224" h="175" extrusionOk="0">
                  <a:moveTo>
                    <a:pt x="24" y="0"/>
                  </a:moveTo>
                  <a:lnTo>
                    <a:pt x="224" y="139"/>
                  </a:lnTo>
                  <a:lnTo>
                    <a:pt x="201" y="175"/>
                  </a:lnTo>
                  <a:lnTo>
                    <a:pt x="0" y="3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4646613" y="2546350"/>
              <a:ext cx="119063" cy="90488"/>
            </a:xfrm>
            <a:custGeom>
              <a:avLst/>
              <a:gdLst/>
              <a:ahLst/>
              <a:cxnLst/>
              <a:rect l="l" t="t" r="r" b="b"/>
              <a:pathLst>
                <a:path w="227" h="171" extrusionOk="0">
                  <a:moveTo>
                    <a:pt x="23" y="0"/>
                  </a:moveTo>
                  <a:lnTo>
                    <a:pt x="227" y="134"/>
                  </a:lnTo>
                  <a:lnTo>
                    <a:pt x="204" y="171"/>
                  </a:lnTo>
                  <a:lnTo>
                    <a:pt x="0" y="3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4621213" y="2584450"/>
              <a:ext cx="122238" cy="88900"/>
            </a:xfrm>
            <a:custGeom>
              <a:avLst/>
              <a:gdLst/>
              <a:ahLst/>
              <a:cxnLst/>
              <a:rect l="l" t="t" r="r" b="b"/>
              <a:pathLst>
                <a:path w="230" h="166" extrusionOk="0">
                  <a:moveTo>
                    <a:pt x="23" y="0"/>
                  </a:moveTo>
                  <a:lnTo>
                    <a:pt x="230" y="129"/>
                  </a:lnTo>
                  <a:lnTo>
                    <a:pt x="207" y="166"/>
                  </a:lnTo>
                  <a:lnTo>
                    <a:pt x="0" y="3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4597400" y="2624138"/>
              <a:ext cx="122238" cy="85725"/>
            </a:xfrm>
            <a:custGeom>
              <a:avLst/>
              <a:gdLst/>
              <a:ahLst/>
              <a:cxnLst/>
              <a:rect l="l" t="t" r="r" b="b"/>
              <a:pathLst>
                <a:path w="232" h="160" extrusionOk="0">
                  <a:moveTo>
                    <a:pt x="22" y="0"/>
                  </a:moveTo>
                  <a:lnTo>
                    <a:pt x="232" y="122"/>
                  </a:lnTo>
                  <a:lnTo>
                    <a:pt x="211" y="160"/>
                  </a:lnTo>
                  <a:lnTo>
                    <a:pt x="0" y="3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575175" y="2663825"/>
              <a:ext cx="123825" cy="82550"/>
            </a:xfrm>
            <a:custGeom>
              <a:avLst/>
              <a:gdLst/>
              <a:ahLst/>
              <a:cxnLst/>
              <a:rect l="l" t="t" r="r" b="b"/>
              <a:pathLst>
                <a:path w="234" h="155" extrusionOk="0">
                  <a:moveTo>
                    <a:pt x="20" y="0"/>
                  </a:moveTo>
                  <a:lnTo>
                    <a:pt x="234" y="117"/>
                  </a:lnTo>
                  <a:lnTo>
                    <a:pt x="213" y="155"/>
                  </a:lnTo>
                  <a:lnTo>
                    <a:pt x="0" y="39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4552950" y="2705100"/>
              <a:ext cx="125413" cy="79375"/>
            </a:xfrm>
            <a:custGeom>
              <a:avLst/>
              <a:gdLst/>
              <a:ahLst/>
              <a:cxnLst/>
              <a:rect l="l" t="t" r="r" b="b"/>
              <a:pathLst>
                <a:path w="236" h="150" extrusionOk="0">
                  <a:moveTo>
                    <a:pt x="20" y="0"/>
                  </a:moveTo>
                  <a:lnTo>
                    <a:pt x="236" y="112"/>
                  </a:lnTo>
                  <a:lnTo>
                    <a:pt x="217" y="150"/>
                  </a:lnTo>
                  <a:lnTo>
                    <a:pt x="0" y="4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4532313" y="2746375"/>
              <a:ext cx="125413" cy="76200"/>
            </a:xfrm>
            <a:custGeom>
              <a:avLst/>
              <a:gdLst/>
              <a:ahLst/>
              <a:cxnLst/>
              <a:rect l="l" t="t" r="r" b="b"/>
              <a:pathLst>
                <a:path w="237" h="145" extrusionOk="0">
                  <a:moveTo>
                    <a:pt x="18" y="0"/>
                  </a:moveTo>
                  <a:lnTo>
                    <a:pt x="237" y="105"/>
                  </a:lnTo>
                  <a:lnTo>
                    <a:pt x="219" y="145"/>
                  </a:lnTo>
                  <a:lnTo>
                    <a:pt x="0" y="4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4513263" y="2787650"/>
              <a:ext cx="125413" cy="73025"/>
            </a:xfrm>
            <a:custGeom>
              <a:avLst/>
              <a:gdLst/>
              <a:ahLst/>
              <a:cxnLst/>
              <a:rect l="l" t="t" r="r" b="b"/>
              <a:pathLst>
                <a:path w="239" h="140" extrusionOk="0">
                  <a:moveTo>
                    <a:pt x="16" y="0"/>
                  </a:moveTo>
                  <a:lnTo>
                    <a:pt x="239" y="100"/>
                  </a:lnTo>
                  <a:lnTo>
                    <a:pt x="221" y="140"/>
                  </a:lnTo>
                  <a:lnTo>
                    <a:pt x="0" y="4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4494213" y="2828925"/>
              <a:ext cx="127000" cy="71438"/>
            </a:xfrm>
            <a:custGeom>
              <a:avLst/>
              <a:gdLst/>
              <a:ahLst/>
              <a:cxnLst/>
              <a:rect l="l" t="t" r="r" b="b"/>
              <a:pathLst>
                <a:path w="240" h="134" extrusionOk="0">
                  <a:moveTo>
                    <a:pt x="15" y="0"/>
                  </a:moveTo>
                  <a:lnTo>
                    <a:pt x="240" y="93"/>
                  </a:lnTo>
                  <a:lnTo>
                    <a:pt x="224" y="134"/>
                  </a:lnTo>
                  <a:lnTo>
                    <a:pt x="0" y="4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4476750" y="2871788"/>
              <a:ext cx="128588" cy="68263"/>
            </a:xfrm>
            <a:custGeom>
              <a:avLst/>
              <a:gdLst/>
              <a:ahLst/>
              <a:cxnLst/>
              <a:rect l="l" t="t" r="r" b="b"/>
              <a:pathLst>
                <a:path w="242" h="128" extrusionOk="0">
                  <a:moveTo>
                    <a:pt x="15" y="0"/>
                  </a:moveTo>
                  <a:lnTo>
                    <a:pt x="242" y="87"/>
                  </a:lnTo>
                  <a:lnTo>
                    <a:pt x="226" y="128"/>
                  </a:lnTo>
                  <a:lnTo>
                    <a:pt x="0" y="4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4460875" y="2916238"/>
              <a:ext cx="127000" cy="63500"/>
            </a:xfrm>
            <a:custGeom>
              <a:avLst/>
              <a:gdLst/>
              <a:ahLst/>
              <a:cxnLst/>
              <a:rect l="l" t="t" r="r" b="b"/>
              <a:pathLst>
                <a:path w="242" h="121" extrusionOk="0">
                  <a:moveTo>
                    <a:pt x="14" y="0"/>
                  </a:moveTo>
                  <a:lnTo>
                    <a:pt x="242" y="80"/>
                  </a:lnTo>
                  <a:lnTo>
                    <a:pt x="228" y="121"/>
                  </a:lnTo>
                  <a:lnTo>
                    <a:pt x="0" y="4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4445000" y="2959100"/>
              <a:ext cx="128588" cy="61913"/>
            </a:xfrm>
            <a:custGeom>
              <a:avLst/>
              <a:gdLst/>
              <a:ahLst/>
              <a:cxnLst/>
              <a:rect l="l" t="t" r="r" b="b"/>
              <a:pathLst>
                <a:path w="245" h="116" extrusionOk="0">
                  <a:moveTo>
                    <a:pt x="13" y="0"/>
                  </a:moveTo>
                  <a:lnTo>
                    <a:pt x="245" y="75"/>
                  </a:lnTo>
                  <a:lnTo>
                    <a:pt x="232" y="116"/>
                  </a:lnTo>
                  <a:lnTo>
                    <a:pt x="0" y="4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4430713" y="3003550"/>
              <a:ext cx="130175" cy="57150"/>
            </a:xfrm>
            <a:custGeom>
              <a:avLst/>
              <a:gdLst/>
              <a:ahLst/>
              <a:cxnLst/>
              <a:rect l="l" t="t" r="r" b="b"/>
              <a:pathLst>
                <a:path w="246" h="110" extrusionOk="0">
                  <a:moveTo>
                    <a:pt x="12" y="0"/>
                  </a:moveTo>
                  <a:lnTo>
                    <a:pt x="246" y="69"/>
                  </a:lnTo>
                  <a:lnTo>
                    <a:pt x="233" y="110"/>
                  </a:lnTo>
                  <a:lnTo>
                    <a:pt x="0" y="4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4418013" y="3046413"/>
              <a:ext cx="130175" cy="55563"/>
            </a:xfrm>
            <a:custGeom>
              <a:avLst/>
              <a:gdLst/>
              <a:ahLst/>
              <a:cxnLst/>
              <a:rect l="l" t="t" r="r" b="b"/>
              <a:pathLst>
                <a:path w="246" h="105" extrusionOk="0">
                  <a:moveTo>
                    <a:pt x="12" y="0"/>
                  </a:moveTo>
                  <a:lnTo>
                    <a:pt x="246" y="63"/>
                  </a:lnTo>
                  <a:lnTo>
                    <a:pt x="235" y="105"/>
                  </a:lnTo>
                  <a:lnTo>
                    <a:pt x="0" y="4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4405313" y="3092450"/>
              <a:ext cx="130175" cy="52388"/>
            </a:xfrm>
            <a:custGeom>
              <a:avLst/>
              <a:gdLst/>
              <a:ahLst/>
              <a:cxnLst/>
              <a:rect l="l" t="t" r="r" b="b"/>
              <a:pathLst>
                <a:path w="246" h="99" extrusionOk="0">
                  <a:moveTo>
                    <a:pt x="11" y="0"/>
                  </a:moveTo>
                  <a:lnTo>
                    <a:pt x="246" y="56"/>
                  </a:lnTo>
                  <a:lnTo>
                    <a:pt x="236" y="99"/>
                  </a:lnTo>
                  <a:lnTo>
                    <a:pt x="0" y="4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4395788" y="3136900"/>
              <a:ext cx="130175" cy="49213"/>
            </a:xfrm>
            <a:custGeom>
              <a:avLst/>
              <a:gdLst/>
              <a:ahLst/>
              <a:cxnLst/>
              <a:rect l="l" t="t" r="r" b="b"/>
              <a:pathLst>
                <a:path w="246" h="94" extrusionOk="0">
                  <a:moveTo>
                    <a:pt x="9" y="0"/>
                  </a:moveTo>
                  <a:lnTo>
                    <a:pt x="246" y="50"/>
                  </a:lnTo>
                  <a:lnTo>
                    <a:pt x="238" y="94"/>
                  </a:lnTo>
                  <a:lnTo>
                    <a:pt x="0" y="4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4386263" y="3181350"/>
              <a:ext cx="130175" cy="46038"/>
            </a:xfrm>
            <a:custGeom>
              <a:avLst/>
              <a:gdLst/>
              <a:ahLst/>
              <a:cxnLst/>
              <a:rect l="l" t="t" r="r" b="b"/>
              <a:pathLst>
                <a:path w="246" h="86" extrusionOk="0">
                  <a:moveTo>
                    <a:pt x="8" y="0"/>
                  </a:moveTo>
                  <a:lnTo>
                    <a:pt x="246" y="44"/>
                  </a:lnTo>
                  <a:lnTo>
                    <a:pt x="240" y="86"/>
                  </a:lnTo>
                  <a:lnTo>
                    <a:pt x="0" y="4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4378325" y="3227388"/>
              <a:ext cx="130175" cy="42863"/>
            </a:xfrm>
            <a:custGeom>
              <a:avLst/>
              <a:gdLst/>
              <a:ahLst/>
              <a:cxnLst/>
              <a:rect l="l" t="t" r="r" b="b"/>
              <a:pathLst>
                <a:path w="246" h="81" extrusionOk="0">
                  <a:moveTo>
                    <a:pt x="6" y="0"/>
                  </a:moveTo>
                  <a:lnTo>
                    <a:pt x="246" y="37"/>
                  </a:lnTo>
                  <a:lnTo>
                    <a:pt x="239" y="81"/>
                  </a:lnTo>
                  <a:lnTo>
                    <a:pt x="0" y="4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6"/>
            <p:cNvSpPr/>
            <p:nvPr/>
          </p:nvSpPr>
          <p:spPr>
            <a:xfrm>
              <a:off x="4370388" y="3273425"/>
              <a:ext cx="130175" cy="38100"/>
            </a:xfrm>
            <a:custGeom>
              <a:avLst/>
              <a:gdLst/>
              <a:ahLst/>
              <a:cxnLst/>
              <a:rect l="l" t="t" r="r" b="b"/>
              <a:pathLst>
                <a:path w="246" h="74" extrusionOk="0">
                  <a:moveTo>
                    <a:pt x="7" y="0"/>
                  </a:moveTo>
                  <a:lnTo>
                    <a:pt x="246" y="32"/>
                  </a:lnTo>
                  <a:lnTo>
                    <a:pt x="241" y="74"/>
                  </a:lnTo>
                  <a:lnTo>
                    <a:pt x="0" y="4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4364038" y="3319463"/>
              <a:ext cx="130175" cy="34925"/>
            </a:xfrm>
            <a:custGeom>
              <a:avLst/>
              <a:gdLst/>
              <a:ahLst/>
              <a:cxnLst/>
              <a:rect l="l" t="t" r="r" b="b"/>
              <a:pathLst>
                <a:path w="245" h="68" extrusionOk="0">
                  <a:moveTo>
                    <a:pt x="4" y="0"/>
                  </a:moveTo>
                  <a:lnTo>
                    <a:pt x="245" y="25"/>
                  </a:lnTo>
                  <a:lnTo>
                    <a:pt x="241" y="68"/>
                  </a:lnTo>
                  <a:lnTo>
                    <a:pt x="0" y="4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4359275" y="3365500"/>
              <a:ext cx="130175" cy="31750"/>
            </a:xfrm>
            <a:custGeom>
              <a:avLst/>
              <a:gdLst/>
              <a:ahLst/>
              <a:cxnLst/>
              <a:rect l="l" t="t" r="r" b="b"/>
              <a:pathLst>
                <a:path w="245" h="62" extrusionOk="0">
                  <a:moveTo>
                    <a:pt x="3" y="0"/>
                  </a:moveTo>
                  <a:lnTo>
                    <a:pt x="245" y="18"/>
                  </a:lnTo>
                  <a:lnTo>
                    <a:pt x="241" y="62"/>
                  </a:lnTo>
                  <a:lnTo>
                    <a:pt x="0" y="4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4356100" y="3411538"/>
              <a:ext cx="128588" cy="28575"/>
            </a:xfrm>
            <a:custGeom>
              <a:avLst/>
              <a:gdLst/>
              <a:ahLst/>
              <a:cxnLst/>
              <a:rect l="l" t="t" r="r" b="b"/>
              <a:pathLst>
                <a:path w="244" h="55" extrusionOk="0">
                  <a:moveTo>
                    <a:pt x="2" y="0"/>
                  </a:moveTo>
                  <a:lnTo>
                    <a:pt x="244" y="11"/>
                  </a:lnTo>
                  <a:lnTo>
                    <a:pt x="242" y="55"/>
                  </a:lnTo>
                  <a:lnTo>
                    <a:pt x="0" y="4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4354513" y="3457575"/>
              <a:ext cx="128588" cy="25400"/>
            </a:xfrm>
            <a:custGeom>
              <a:avLst/>
              <a:gdLst/>
              <a:ahLst/>
              <a:cxnLst/>
              <a:rect l="l" t="t" r="r" b="b"/>
              <a:pathLst>
                <a:path w="243" h="48" extrusionOk="0">
                  <a:moveTo>
                    <a:pt x="0" y="0"/>
                  </a:moveTo>
                  <a:lnTo>
                    <a:pt x="243" y="6"/>
                  </a:lnTo>
                  <a:lnTo>
                    <a:pt x="242" y="48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4352925" y="3503613"/>
              <a:ext cx="127000" cy="23813"/>
            </a:xfrm>
            <a:custGeom>
              <a:avLst/>
              <a:gdLst/>
              <a:ahLst/>
              <a:cxnLst/>
              <a:rect l="l" t="t" r="r" b="b"/>
              <a:pathLst>
                <a:path w="242" h="45" extrusionOk="0">
                  <a:moveTo>
                    <a:pt x="0" y="1"/>
                  </a:moveTo>
                  <a:lnTo>
                    <a:pt x="242" y="0"/>
                  </a:lnTo>
                  <a:lnTo>
                    <a:pt x="242" y="43"/>
                  </a:ln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4351338" y="3546475"/>
              <a:ext cx="128588" cy="26988"/>
            </a:xfrm>
            <a:custGeom>
              <a:avLst/>
              <a:gdLst/>
              <a:ahLst/>
              <a:cxnLst/>
              <a:rect l="l" t="t" r="r" b="b"/>
              <a:pathLst>
                <a:path w="243" h="51" extrusionOk="0">
                  <a:moveTo>
                    <a:pt x="0" y="7"/>
                  </a:moveTo>
                  <a:lnTo>
                    <a:pt x="242" y="0"/>
                  </a:lnTo>
                  <a:lnTo>
                    <a:pt x="243" y="43"/>
                  </a:lnTo>
                  <a:lnTo>
                    <a:pt x="1" y="5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16"/>
            <p:cNvSpPr/>
            <p:nvPr/>
          </p:nvSpPr>
          <p:spPr>
            <a:xfrm>
              <a:off x="4352925" y="3589338"/>
              <a:ext cx="128588" cy="30163"/>
            </a:xfrm>
            <a:custGeom>
              <a:avLst/>
              <a:gdLst/>
              <a:ahLst/>
              <a:cxnLst/>
              <a:rect l="l" t="t" r="r" b="b"/>
              <a:pathLst>
                <a:path w="245" h="56" extrusionOk="0">
                  <a:moveTo>
                    <a:pt x="0" y="14"/>
                  </a:moveTo>
                  <a:lnTo>
                    <a:pt x="242" y="0"/>
                  </a:lnTo>
                  <a:lnTo>
                    <a:pt x="245" y="42"/>
                  </a:lnTo>
                  <a:lnTo>
                    <a:pt x="3" y="56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4354513" y="3632200"/>
              <a:ext cx="130175" cy="33338"/>
            </a:xfrm>
            <a:custGeom>
              <a:avLst/>
              <a:gdLst/>
              <a:ahLst/>
              <a:cxnLst/>
              <a:rect l="l" t="t" r="r" b="b"/>
              <a:pathLst>
                <a:path w="246" h="64" extrusionOk="0">
                  <a:moveTo>
                    <a:pt x="0" y="21"/>
                  </a:moveTo>
                  <a:lnTo>
                    <a:pt x="242" y="0"/>
                  </a:lnTo>
                  <a:lnTo>
                    <a:pt x="246" y="44"/>
                  </a:lnTo>
                  <a:lnTo>
                    <a:pt x="4" y="64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6"/>
            <p:cNvSpPr/>
            <p:nvPr/>
          </p:nvSpPr>
          <p:spPr>
            <a:xfrm>
              <a:off x="4357688" y="3675063"/>
              <a:ext cx="130175" cy="38100"/>
            </a:xfrm>
            <a:custGeom>
              <a:avLst/>
              <a:gdLst/>
              <a:ahLst/>
              <a:cxnLst/>
              <a:rect l="l" t="t" r="r" b="b"/>
              <a:pathLst>
                <a:path w="246" h="71" extrusionOk="0">
                  <a:moveTo>
                    <a:pt x="0" y="27"/>
                  </a:moveTo>
                  <a:lnTo>
                    <a:pt x="241" y="0"/>
                  </a:lnTo>
                  <a:lnTo>
                    <a:pt x="246" y="44"/>
                  </a:lnTo>
                  <a:lnTo>
                    <a:pt x="4" y="71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4360863" y="3717925"/>
              <a:ext cx="130175" cy="41275"/>
            </a:xfrm>
            <a:custGeom>
              <a:avLst/>
              <a:gdLst/>
              <a:ahLst/>
              <a:cxnLst/>
              <a:rect l="l" t="t" r="r" b="b"/>
              <a:pathLst>
                <a:path w="246" h="77" extrusionOk="0">
                  <a:moveTo>
                    <a:pt x="0" y="33"/>
                  </a:moveTo>
                  <a:lnTo>
                    <a:pt x="241" y="0"/>
                  </a:lnTo>
                  <a:lnTo>
                    <a:pt x="246" y="43"/>
                  </a:lnTo>
                  <a:lnTo>
                    <a:pt x="5" y="77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4367213" y="3760788"/>
              <a:ext cx="130175" cy="44450"/>
            </a:xfrm>
            <a:custGeom>
              <a:avLst/>
              <a:gdLst/>
              <a:ahLst/>
              <a:cxnLst/>
              <a:rect l="l" t="t" r="r" b="b"/>
              <a:pathLst>
                <a:path w="246" h="83" extrusionOk="0">
                  <a:moveTo>
                    <a:pt x="0" y="39"/>
                  </a:moveTo>
                  <a:lnTo>
                    <a:pt x="240" y="0"/>
                  </a:lnTo>
                  <a:lnTo>
                    <a:pt x="246" y="43"/>
                  </a:lnTo>
                  <a:lnTo>
                    <a:pt x="6" y="83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6"/>
            <p:cNvSpPr/>
            <p:nvPr/>
          </p:nvSpPr>
          <p:spPr>
            <a:xfrm>
              <a:off x="4373563" y="3803650"/>
              <a:ext cx="130175" cy="46038"/>
            </a:xfrm>
            <a:custGeom>
              <a:avLst/>
              <a:gdLst/>
              <a:ahLst/>
              <a:cxnLst/>
              <a:rect l="l" t="t" r="r" b="b"/>
              <a:pathLst>
                <a:path w="246" h="89" extrusionOk="0">
                  <a:moveTo>
                    <a:pt x="0" y="46"/>
                  </a:moveTo>
                  <a:lnTo>
                    <a:pt x="237" y="0"/>
                  </a:lnTo>
                  <a:lnTo>
                    <a:pt x="246" y="43"/>
                  </a:lnTo>
                  <a:lnTo>
                    <a:pt x="8" y="89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6"/>
            <p:cNvSpPr/>
            <p:nvPr/>
          </p:nvSpPr>
          <p:spPr>
            <a:xfrm>
              <a:off x="4381500" y="3844925"/>
              <a:ext cx="130175" cy="50800"/>
            </a:xfrm>
            <a:custGeom>
              <a:avLst/>
              <a:gdLst/>
              <a:ahLst/>
              <a:cxnLst/>
              <a:rect l="l" t="t" r="r" b="b"/>
              <a:pathLst>
                <a:path w="246" h="96" extrusionOk="0">
                  <a:moveTo>
                    <a:pt x="0" y="52"/>
                  </a:moveTo>
                  <a:lnTo>
                    <a:pt x="237" y="0"/>
                  </a:lnTo>
                  <a:lnTo>
                    <a:pt x="246" y="43"/>
                  </a:lnTo>
                  <a:lnTo>
                    <a:pt x="9" y="96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4389438" y="3887788"/>
              <a:ext cx="130175" cy="53975"/>
            </a:xfrm>
            <a:custGeom>
              <a:avLst/>
              <a:gdLst/>
              <a:ahLst/>
              <a:cxnLst/>
              <a:rect l="l" t="t" r="r" b="b"/>
              <a:pathLst>
                <a:path w="246" h="100" extrusionOk="0">
                  <a:moveTo>
                    <a:pt x="0" y="57"/>
                  </a:moveTo>
                  <a:lnTo>
                    <a:pt x="235" y="0"/>
                  </a:lnTo>
                  <a:lnTo>
                    <a:pt x="246" y="42"/>
                  </a:lnTo>
                  <a:lnTo>
                    <a:pt x="10" y="10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4400550" y="3930650"/>
              <a:ext cx="128588" cy="55563"/>
            </a:xfrm>
            <a:custGeom>
              <a:avLst/>
              <a:gdLst/>
              <a:ahLst/>
              <a:cxnLst/>
              <a:rect l="l" t="t" r="r" b="b"/>
              <a:pathLst>
                <a:path w="245" h="106" extrusionOk="0">
                  <a:moveTo>
                    <a:pt x="0" y="64"/>
                  </a:moveTo>
                  <a:lnTo>
                    <a:pt x="233" y="0"/>
                  </a:lnTo>
                  <a:lnTo>
                    <a:pt x="245" y="41"/>
                  </a:lnTo>
                  <a:lnTo>
                    <a:pt x="11" y="106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6"/>
            <p:cNvSpPr/>
            <p:nvPr/>
          </p:nvSpPr>
          <p:spPr>
            <a:xfrm>
              <a:off x="4410075" y="3971925"/>
              <a:ext cx="130175" cy="58738"/>
            </a:xfrm>
            <a:custGeom>
              <a:avLst/>
              <a:gdLst/>
              <a:ahLst/>
              <a:cxnLst/>
              <a:rect l="l" t="t" r="r" b="b"/>
              <a:pathLst>
                <a:path w="245" h="113" extrusionOk="0">
                  <a:moveTo>
                    <a:pt x="0" y="71"/>
                  </a:moveTo>
                  <a:lnTo>
                    <a:pt x="234" y="0"/>
                  </a:lnTo>
                  <a:lnTo>
                    <a:pt x="245" y="41"/>
                  </a:lnTo>
                  <a:lnTo>
                    <a:pt x="13" y="113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6"/>
            <p:cNvSpPr/>
            <p:nvPr/>
          </p:nvSpPr>
          <p:spPr>
            <a:xfrm>
              <a:off x="4424363" y="4013200"/>
              <a:ext cx="128588" cy="63500"/>
            </a:xfrm>
            <a:custGeom>
              <a:avLst/>
              <a:gdLst/>
              <a:ahLst/>
              <a:cxnLst/>
              <a:rect l="l" t="t" r="r" b="b"/>
              <a:pathLst>
                <a:path w="243" h="120" extrusionOk="0">
                  <a:moveTo>
                    <a:pt x="0" y="77"/>
                  </a:moveTo>
                  <a:lnTo>
                    <a:pt x="229" y="0"/>
                  </a:lnTo>
                  <a:lnTo>
                    <a:pt x="243" y="41"/>
                  </a:lnTo>
                  <a:lnTo>
                    <a:pt x="13" y="120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6"/>
            <p:cNvSpPr/>
            <p:nvPr/>
          </p:nvSpPr>
          <p:spPr>
            <a:xfrm>
              <a:off x="4437063" y="4054475"/>
              <a:ext cx="128588" cy="65088"/>
            </a:xfrm>
            <a:custGeom>
              <a:avLst/>
              <a:gdLst/>
              <a:ahLst/>
              <a:cxnLst/>
              <a:rect l="l" t="t" r="r" b="b"/>
              <a:pathLst>
                <a:path w="242" h="124" extrusionOk="0">
                  <a:moveTo>
                    <a:pt x="0" y="83"/>
                  </a:moveTo>
                  <a:lnTo>
                    <a:pt x="228" y="0"/>
                  </a:lnTo>
                  <a:lnTo>
                    <a:pt x="242" y="39"/>
                  </a:lnTo>
                  <a:lnTo>
                    <a:pt x="14" y="124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6"/>
            <p:cNvSpPr/>
            <p:nvPr/>
          </p:nvSpPr>
          <p:spPr>
            <a:xfrm>
              <a:off x="4451350" y="4094163"/>
              <a:ext cx="128588" cy="69850"/>
            </a:xfrm>
            <a:custGeom>
              <a:avLst/>
              <a:gdLst/>
              <a:ahLst/>
              <a:cxnLst/>
              <a:rect l="l" t="t" r="r" b="b"/>
              <a:pathLst>
                <a:path w="242" h="130" extrusionOk="0">
                  <a:moveTo>
                    <a:pt x="0" y="89"/>
                  </a:moveTo>
                  <a:lnTo>
                    <a:pt x="227" y="0"/>
                  </a:lnTo>
                  <a:lnTo>
                    <a:pt x="242" y="40"/>
                  </a:lnTo>
                  <a:lnTo>
                    <a:pt x="16" y="13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4467225" y="4135438"/>
              <a:ext cx="127000" cy="71438"/>
            </a:xfrm>
            <a:custGeom>
              <a:avLst/>
              <a:gdLst/>
              <a:ahLst/>
              <a:cxnLst/>
              <a:rect l="l" t="t" r="r" b="b"/>
              <a:pathLst>
                <a:path w="241" h="136" extrusionOk="0">
                  <a:moveTo>
                    <a:pt x="0" y="96"/>
                  </a:moveTo>
                  <a:lnTo>
                    <a:pt x="224" y="0"/>
                  </a:lnTo>
                  <a:lnTo>
                    <a:pt x="241" y="40"/>
                  </a:lnTo>
                  <a:lnTo>
                    <a:pt x="16" y="13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16"/>
            <p:cNvSpPr/>
            <p:nvPr/>
          </p:nvSpPr>
          <p:spPr>
            <a:xfrm>
              <a:off x="4484688" y="4175125"/>
              <a:ext cx="125413" cy="74613"/>
            </a:xfrm>
            <a:custGeom>
              <a:avLst/>
              <a:gdLst/>
              <a:ahLst/>
              <a:cxnLst/>
              <a:rect l="l" t="t" r="r" b="b"/>
              <a:pathLst>
                <a:path w="239" h="141" extrusionOk="0">
                  <a:moveTo>
                    <a:pt x="0" y="101"/>
                  </a:moveTo>
                  <a:lnTo>
                    <a:pt x="221" y="0"/>
                  </a:lnTo>
                  <a:lnTo>
                    <a:pt x="239" y="39"/>
                  </a:lnTo>
                  <a:lnTo>
                    <a:pt x="18" y="141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16"/>
            <p:cNvSpPr/>
            <p:nvPr/>
          </p:nvSpPr>
          <p:spPr>
            <a:xfrm>
              <a:off x="4502150" y="4214813"/>
              <a:ext cx="125413" cy="77788"/>
            </a:xfrm>
            <a:custGeom>
              <a:avLst/>
              <a:gdLst/>
              <a:ahLst/>
              <a:cxnLst/>
              <a:rect l="l" t="t" r="r" b="b"/>
              <a:pathLst>
                <a:path w="237" h="147" extrusionOk="0">
                  <a:moveTo>
                    <a:pt x="0" y="108"/>
                  </a:moveTo>
                  <a:lnTo>
                    <a:pt x="218" y="0"/>
                  </a:lnTo>
                  <a:lnTo>
                    <a:pt x="237" y="40"/>
                  </a:lnTo>
                  <a:lnTo>
                    <a:pt x="18" y="147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16"/>
            <p:cNvSpPr/>
            <p:nvPr/>
          </p:nvSpPr>
          <p:spPr>
            <a:xfrm>
              <a:off x="4521200" y="4252913"/>
              <a:ext cx="125413" cy="80963"/>
            </a:xfrm>
            <a:custGeom>
              <a:avLst/>
              <a:gdLst/>
              <a:ahLst/>
              <a:cxnLst/>
              <a:rect l="l" t="t" r="r" b="b"/>
              <a:pathLst>
                <a:path w="236" h="152" extrusionOk="0">
                  <a:moveTo>
                    <a:pt x="0" y="113"/>
                  </a:moveTo>
                  <a:lnTo>
                    <a:pt x="215" y="0"/>
                  </a:lnTo>
                  <a:lnTo>
                    <a:pt x="236" y="39"/>
                  </a:lnTo>
                  <a:lnTo>
                    <a:pt x="19" y="152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16"/>
            <p:cNvSpPr/>
            <p:nvPr/>
          </p:nvSpPr>
          <p:spPr>
            <a:xfrm>
              <a:off x="4541838" y="4292600"/>
              <a:ext cx="123825" cy="82550"/>
            </a:xfrm>
            <a:custGeom>
              <a:avLst/>
              <a:gdLst/>
              <a:ahLst/>
              <a:cxnLst/>
              <a:rect l="l" t="t" r="r" b="b"/>
              <a:pathLst>
                <a:path w="233" h="157" extrusionOk="0">
                  <a:moveTo>
                    <a:pt x="0" y="120"/>
                  </a:moveTo>
                  <a:lnTo>
                    <a:pt x="212" y="0"/>
                  </a:lnTo>
                  <a:lnTo>
                    <a:pt x="233" y="39"/>
                  </a:lnTo>
                  <a:lnTo>
                    <a:pt x="20" y="157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16"/>
            <p:cNvSpPr/>
            <p:nvPr/>
          </p:nvSpPr>
          <p:spPr>
            <a:xfrm>
              <a:off x="4562475" y="4330700"/>
              <a:ext cx="122238" cy="85725"/>
            </a:xfrm>
            <a:custGeom>
              <a:avLst/>
              <a:gdLst/>
              <a:ahLst/>
              <a:cxnLst/>
              <a:rect l="l" t="t" r="r" b="b"/>
              <a:pathLst>
                <a:path w="231" h="162" extrusionOk="0">
                  <a:moveTo>
                    <a:pt x="0" y="125"/>
                  </a:moveTo>
                  <a:lnTo>
                    <a:pt x="211" y="0"/>
                  </a:lnTo>
                  <a:lnTo>
                    <a:pt x="231" y="37"/>
                  </a:lnTo>
                  <a:lnTo>
                    <a:pt x="22" y="162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4584700" y="4367213"/>
              <a:ext cx="120650" cy="88900"/>
            </a:xfrm>
            <a:custGeom>
              <a:avLst/>
              <a:gdLst/>
              <a:ahLst/>
              <a:cxnLst/>
              <a:rect l="l" t="t" r="r" b="b"/>
              <a:pathLst>
                <a:path w="228" h="168" extrusionOk="0">
                  <a:moveTo>
                    <a:pt x="0" y="130"/>
                  </a:moveTo>
                  <a:lnTo>
                    <a:pt x="206" y="0"/>
                  </a:lnTo>
                  <a:lnTo>
                    <a:pt x="228" y="37"/>
                  </a:lnTo>
                  <a:lnTo>
                    <a:pt x="23" y="168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16"/>
            <p:cNvSpPr/>
            <p:nvPr/>
          </p:nvSpPr>
          <p:spPr>
            <a:xfrm>
              <a:off x="4608513" y="4405313"/>
              <a:ext cx="119063" cy="90488"/>
            </a:xfrm>
            <a:custGeom>
              <a:avLst/>
              <a:gdLst/>
              <a:ahLst/>
              <a:cxnLst/>
              <a:rect l="l" t="t" r="r" b="b"/>
              <a:pathLst>
                <a:path w="227" h="172" extrusionOk="0">
                  <a:moveTo>
                    <a:pt x="0" y="136"/>
                  </a:moveTo>
                  <a:lnTo>
                    <a:pt x="204" y="0"/>
                  </a:lnTo>
                  <a:lnTo>
                    <a:pt x="227" y="36"/>
                  </a:lnTo>
                  <a:lnTo>
                    <a:pt x="25" y="172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16"/>
            <p:cNvSpPr/>
            <p:nvPr/>
          </p:nvSpPr>
          <p:spPr>
            <a:xfrm>
              <a:off x="4632325" y="4441825"/>
              <a:ext cx="119063" cy="92075"/>
            </a:xfrm>
            <a:custGeom>
              <a:avLst/>
              <a:gdLst/>
              <a:ahLst/>
              <a:cxnLst/>
              <a:rect l="l" t="t" r="r" b="b"/>
              <a:pathLst>
                <a:path w="225" h="176" extrusionOk="0">
                  <a:moveTo>
                    <a:pt x="0" y="140"/>
                  </a:moveTo>
                  <a:lnTo>
                    <a:pt x="200" y="0"/>
                  </a:lnTo>
                  <a:lnTo>
                    <a:pt x="225" y="36"/>
                  </a:lnTo>
                  <a:lnTo>
                    <a:pt x="25" y="176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16"/>
            <p:cNvSpPr/>
            <p:nvPr/>
          </p:nvSpPr>
          <p:spPr>
            <a:xfrm>
              <a:off x="4657725" y="4476750"/>
              <a:ext cx="117475" cy="96838"/>
            </a:xfrm>
            <a:custGeom>
              <a:avLst/>
              <a:gdLst/>
              <a:ahLst/>
              <a:cxnLst/>
              <a:rect l="l" t="t" r="r" b="b"/>
              <a:pathLst>
                <a:path w="220" h="182" extrusionOk="0">
                  <a:moveTo>
                    <a:pt x="0" y="146"/>
                  </a:moveTo>
                  <a:lnTo>
                    <a:pt x="195" y="0"/>
                  </a:lnTo>
                  <a:lnTo>
                    <a:pt x="220" y="36"/>
                  </a:lnTo>
                  <a:lnTo>
                    <a:pt x="24" y="182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4684713" y="4511675"/>
              <a:ext cx="115888" cy="98425"/>
            </a:xfrm>
            <a:custGeom>
              <a:avLst/>
              <a:gdLst/>
              <a:ahLst/>
              <a:cxnLst/>
              <a:rect l="l" t="t" r="r" b="b"/>
              <a:pathLst>
                <a:path w="218" h="186" extrusionOk="0">
                  <a:moveTo>
                    <a:pt x="0" y="151"/>
                  </a:moveTo>
                  <a:lnTo>
                    <a:pt x="191" y="0"/>
                  </a:lnTo>
                  <a:lnTo>
                    <a:pt x="218" y="34"/>
                  </a:lnTo>
                  <a:lnTo>
                    <a:pt x="26" y="186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4711700" y="4546600"/>
              <a:ext cx="112713" cy="100013"/>
            </a:xfrm>
            <a:custGeom>
              <a:avLst/>
              <a:gdLst/>
              <a:ahLst/>
              <a:cxnLst/>
              <a:rect l="l" t="t" r="r" b="b"/>
              <a:pathLst>
                <a:path w="214" h="190" extrusionOk="0">
                  <a:moveTo>
                    <a:pt x="0" y="156"/>
                  </a:moveTo>
                  <a:lnTo>
                    <a:pt x="187" y="0"/>
                  </a:lnTo>
                  <a:lnTo>
                    <a:pt x="214" y="33"/>
                  </a:lnTo>
                  <a:lnTo>
                    <a:pt x="27" y="19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16"/>
            <p:cNvSpPr/>
            <p:nvPr/>
          </p:nvSpPr>
          <p:spPr>
            <a:xfrm>
              <a:off x="5303838" y="5011738"/>
              <a:ext cx="74613" cy="127000"/>
            </a:xfrm>
            <a:custGeom>
              <a:avLst/>
              <a:gdLst/>
              <a:ahLst/>
              <a:cxnLst/>
              <a:rect l="l" t="t" r="r" b="b"/>
              <a:pathLst>
                <a:path w="142" h="241" extrusionOk="0">
                  <a:moveTo>
                    <a:pt x="0" y="223"/>
                  </a:moveTo>
                  <a:lnTo>
                    <a:pt x="103" y="0"/>
                  </a:lnTo>
                  <a:lnTo>
                    <a:pt x="142" y="18"/>
                  </a:lnTo>
                  <a:lnTo>
                    <a:pt x="38" y="241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16"/>
            <p:cNvSpPr/>
            <p:nvPr/>
          </p:nvSpPr>
          <p:spPr>
            <a:xfrm>
              <a:off x="5343526" y="5030788"/>
              <a:ext cx="73025" cy="128588"/>
            </a:xfrm>
            <a:custGeom>
              <a:avLst/>
              <a:gdLst/>
              <a:ahLst/>
              <a:cxnLst/>
              <a:rect l="l" t="t" r="r" b="b"/>
              <a:pathLst>
                <a:path w="137" h="244" extrusionOk="0">
                  <a:moveTo>
                    <a:pt x="0" y="226"/>
                  </a:moveTo>
                  <a:lnTo>
                    <a:pt x="97" y="0"/>
                  </a:lnTo>
                  <a:lnTo>
                    <a:pt x="137" y="17"/>
                  </a:lnTo>
                  <a:lnTo>
                    <a:pt x="39" y="244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16"/>
            <p:cNvSpPr/>
            <p:nvPr/>
          </p:nvSpPr>
          <p:spPr>
            <a:xfrm>
              <a:off x="5384801" y="5048251"/>
              <a:ext cx="69850" cy="130175"/>
            </a:xfrm>
            <a:custGeom>
              <a:avLst/>
              <a:gdLst/>
              <a:ahLst/>
              <a:cxnLst/>
              <a:rect l="l" t="t" r="r" b="b"/>
              <a:pathLst>
                <a:path w="132" h="245" extrusionOk="0">
                  <a:moveTo>
                    <a:pt x="0" y="230"/>
                  </a:moveTo>
                  <a:lnTo>
                    <a:pt x="92" y="0"/>
                  </a:lnTo>
                  <a:lnTo>
                    <a:pt x="132" y="17"/>
                  </a:lnTo>
                  <a:lnTo>
                    <a:pt x="39" y="245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16"/>
            <p:cNvSpPr/>
            <p:nvPr/>
          </p:nvSpPr>
          <p:spPr>
            <a:xfrm>
              <a:off x="5427663" y="5065713"/>
              <a:ext cx="66675" cy="130175"/>
            </a:xfrm>
            <a:custGeom>
              <a:avLst/>
              <a:gdLst/>
              <a:ahLst/>
              <a:cxnLst/>
              <a:rect l="l" t="t" r="r" b="b"/>
              <a:pathLst>
                <a:path w="126" h="246" extrusionOk="0">
                  <a:moveTo>
                    <a:pt x="0" y="230"/>
                  </a:moveTo>
                  <a:lnTo>
                    <a:pt x="86" y="0"/>
                  </a:lnTo>
                  <a:lnTo>
                    <a:pt x="126" y="15"/>
                  </a:lnTo>
                  <a:lnTo>
                    <a:pt x="40" y="246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16"/>
            <p:cNvSpPr/>
            <p:nvPr/>
          </p:nvSpPr>
          <p:spPr>
            <a:xfrm>
              <a:off x="5470526" y="5081588"/>
              <a:ext cx="61913" cy="131763"/>
            </a:xfrm>
            <a:custGeom>
              <a:avLst/>
              <a:gdLst/>
              <a:ahLst/>
              <a:cxnLst/>
              <a:rect l="l" t="t" r="r" b="b"/>
              <a:pathLst>
                <a:path w="119" h="248" extrusionOk="0">
                  <a:moveTo>
                    <a:pt x="0" y="234"/>
                  </a:moveTo>
                  <a:lnTo>
                    <a:pt x="79" y="0"/>
                  </a:lnTo>
                  <a:lnTo>
                    <a:pt x="119" y="14"/>
                  </a:lnTo>
                  <a:lnTo>
                    <a:pt x="40" y="248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16"/>
            <p:cNvSpPr/>
            <p:nvPr/>
          </p:nvSpPr>
          <p:spPr>
            <a:xfrm>
              <a:off x="5513388" y="5095876"/>
              <a:ext cx="60325" cy="131763"/>
            </a:xfrm>
            <a:custGeom>
              <a:avLst/>
              <a:gdLst/>
              <a:ahLst/>
              <a:cxnLst/>
              <a:rect l="l" t="t" r="r" b="b"/>
              <a:pathLst>
                <a:path w="114" h="249" extrusionOk="0">
                  <a:moveTo>
                    <a:pt x="0" y="236"/>
                  </a:moveTo>
                  <a:lnTo>
                    <a:pt x="73" y="0"/>
                  </a:lnTo>
                  <a:lnTo>
                    <a:pt x="114" y="15"/>
                  </a:lnTo>
                  <a:lnTo>
                    <a:pt x="39" y="249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16"/>
            <p:cNvSpPr/>
            <p:nvPr/>
          </p:nvSpPr>
          <p:spPr>
            <a:xfrm>
              <a:off x="5554663" y="5110163"/>
              <a:ext cx="58738" cy="131763"/>
            </a:xfrm>
            <a:custGeom>
              <a:avLst/>
              <a:gdLst/>
              <a:ahLst/>
              <a:cxnLst/>
              <a:rect l="l" t="t" r="r" b="b"/>
              <a:pathLst>
                <a:path w="109" h="249" extrusionOk="0">
                  <a:moveTo>
                    <a:pt x="0" y="237"/>
                  </a:moveTo>
                  <a:lnTo>
                    <a:pt x="68" y="0"/>
                  </a:lnTo>
                  <a:lnTo>
                    <a:pt x="109" y="12"/>
                  </a:lnTo>
                  <a:lnTo>
                    <a:pt x="41" y="249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16"/>
            <p:cNvSpPr/>
            <p:nvPr/>
          </p:nvSpPr>
          <p:spPr>
            <a:xfrm>
              <a:off x="5599113" y="5124451"/>
              <a:ext cx="53975" cy="131763"/>
            </a:xfrm>
            <a:custGeom>
              <a:avLst/>
              <a:gdLst/>
              <a:ahLst/>
              <a:cxnLst/>
              <a:rect l="l" t="t" r="r" b="b"/>
              <a:pathLst>
                <a:path w="102" h="250" extrusionOk="0">
                  <a:moveTo>
                    <a:pt x="0" y="238"/>
                  </a:moveTo>
                  <a:lnTo>
                    <a:pt x="61" y="0"/>
                  </a:lnTo>
                  <a:lnTo>
                    <a:pt x="102" y="10"/>
                  </a:lnTo>
                  <a:lnTo>
                    <a:pt x="41" y="250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16"/>
            <p:cNvSpPr/>
            <p:nvPr/>
          </p:nvSpPr>
          <p:spPr>
            <a:xfrm>
              <a:off x="5643563" y="5135563"/>
              <a:ext cx="50800" cy="131763"/>
            </a:xfrm>
            <a:custGeom>
              <a:avLst/>
              <a:gdLst/>
              <a:ahLst/>
              <a:cxnLst/>
              <a:rect l="l" t="t" r="r" b="b"/>
              <a:pathLst>
                <a:path w="97" h="249" extrusionOk="0">
                  <a:moveTo>
                    <a:pt x="0" y="239"/>
                  </a:moveTo>
                  <a:lnTo>
                    <a:pt x="56" y="0"/>
                  </a:lnTo>
                  <a:lnTo>
                    <a:pt x="97" y="10"/>
                  </a:lnTo>
                  <a:lnTo>
                    <a:pt x="42" y="249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16"/>
            <p:cNvSpPr/>
            <p:nvPr/>
          </p:nvSpPr>
          <p:spPr>
            <a:xfrm>
              <a:off x="5688013" y="5146676"/>
              <a:ext cx="47625" cy="131763"/>
            </a:xfrm>
            <a:custGeom>
              <a:avLst/>
              <a:gdLst/>
              <a:ahLst/>
              <a:cxnLst/>
              <a:rect l="l" t="t" r="r" b="b"/>
              <a:pathLst>
                <a:path w="91" h="250" extrusionOk="0">
                  <a:moveTo>
                    <a:pt x="0" y="241"/>
                  </a:moveTo>
                  <a:lnTo>
                    <a:pt x="49" y="0"/>
                  </a:lnTo>
                  <a:lnTo>
                    <a:pt x="91" y="9"/>
                  </a:lnTo>
                  <a:lnTo>
                    <a:pt x="41" y="250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16"/>
            <p:cNvSpPr/>
            <p:nvPr/>
          </p:nvSpPr>
          <p:spPr>
            <a:xfrm>
              <a:off x="5730876" y="5156201"/>
              <a:ext cx="46038" cy="131763"/>
            </a:xfrm>
            <a:custGeom>
              <a:avLst/>
              <a:gdLst/>
              <a:ahLst/>
              <a:cxnLst/>
              <a:rect l="l" t="t" r="r" b="b"/>
              <a:pathLst>
                <a:path w="86" h="250" extrusionOk="0">
                  <a:moveTo>
                    <a:pt x="0" y="242"/>
                  </a:moveTo>
                  <a:lnTo>
                    <a:pt x="44" y="0"/>
                  </a:lnTo>
                  <a:lnTo>
                    <a:pt x="86" y="8"/>
                  </a:lnTo>
                  <a:lnTo>
                    <a:pt x="43" y="25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16"/>
            <p:cNvSpPr/>
            <p:nvPr/>
          </p:nvSpPr>
          <p:spPr>
            <a:xfrm>
              <a:off x="5776913" y="5164138"/>
              <a:ext cx="41275" cy="133350"/>
            </a:xfrm>
            <a:custGeom>
              <a:avLst/>
              <a:gdLst/>
              <a:ahLst/>
              <a:cxnLst/>
              <a:rect l="l" t="t" r="r" b="b"/>
              <a:pathLst>
                <a:path w="79" h="250" extrusionOk="0">
                  <a:moveTo>
                    <a:pt x="0" y="243"/>
                  </a:moveTo>
                  <a:lnTo>
                    <a:pt x="37" y="0"/>
                  </a:lnTo>
                  <a:lnTo>
                    <a:pt x="79" y="6"/>
                  </a:lnTo>
                  <a:lnTo>
                    <a:pt x="42" y="250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16"/>
            <p:cNvSpPr/>
            <p:nvPr/>
          </p:nvSpPr>
          <p:spPr>
            <a:xfrm>
              <a:off x="5821363" y="5170488"/>
              <a:ext cx="38100" cy="133350"/>
            </a:xfrm>
            <a:custGeom>
              <a:avLst/>
              <a:gdLst/>
              <a:ahLst/>
              <a:cxnLst/>
              <a:rect l="l" t="t" r="r" b="b"/>
              <a:pathLst>
                <a:path w="72" h="252" extrusionOk="0">
                  <a:moveTo>
                    <a:pt x="0" y="245"/>
                  </a:moveTo>
                  <a:lnTo>
                    <a:pt x="29" y="0"/>
                  </a:lnTo>
                  <a:lnTo>
                    <a:pt x="72" y="7"/>
                  </a:lnTo>
                  <a:lnTo>
                    <a:pt x="42" y="252"/>
                  </a:lnTo>
                  <a:lnTo>
                    <a:pt x="0" y="245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16"/>
            <p:cNvSpPr/>
            <p:nvPr/>
          </p:nvSpPr>
          <p:spPr>
            <a:xfrm>
              <a:off x="5865813" y="5178426"/>
              <a:ext cx="36513" cy="131763"/>
            </a:xfrm>
            <a:custGeom>
              <a:avLst/>
              <a:gdLst/>
              <a:ahLst/>
              <a:cxnLst/>
              <a:rect l="l" t="t" r="r" b="b"/>
              <a:pathLst>
                <a:path w="67" h="250" extrusionOk="0">
                  <a:moveTo>
                    <a:pt x="0" y="245"/>
                  </a:moveTo>
                  <a:lnTo>
                    <a:pt x="25" y="0"/>
                  </a:lnTo>
                  <a:lnTo>
                    <a:pt x="67" y="4"/>
                  </a:lnTo>
                  <a:lnTo>
                    <a:pt x="43" y="250"/>
                  </a:lnTo>
                  <a:lnTo>
                    <a:pt x="0" y="245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6"/>
            <p:cNvSpPr/>
            <p:nvPr/>
          </p:nvSpPr>
          <p:spPr>
            <a:xfrm>
              <a:off x="5303838" y="5011738"/>
              <a:ext cx="74613" cy="127000"/>
            </a:xfrm>
            <a:custGeom>
              <a:avLst/>
              <a:gdLst/>
              <a:ahLst/>
              <a:cxnLst/>
              <a:rect l="l" t="t" r="r" b="b"/>
              <a:pathLst>
                <a:path w="142" h="241" extrusionOk="0">
                  <a:moveTo>
                    <a:pt x="0" y="223"/>
                  </a:moveTo>
                  <a:lnTo>
                    <a:pt x="103" y="0"/>
                  </a:lnTo>
                  <a:lnTo>
                    <a:pt x="142" y="18"/>
                  </a:lnTo>
                  <a:lnTo>
                    <a:pt x="38" y="241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16"/>
            <p:cNvSpPr/>
            <p:nvPr/>
          </p:nvSpPr>
          <p:spPr>
            <a:xfrm>
              <a:off x="5343525" y="5030788"/>
              <a:ext cx="73025" cy="128588"/>
            </a:xfrm>
            <a:custGeom>
              <a:avLst/>
              <a:gdLst/>
              <a:ahLst/>
              <a:cxnLst/>
              <a:rect l="l" t="t" r="r" b="b"/>
              <a:pathLst>
                <a:path w="137" h="244" extrusionOk="0">
                  <a:moveTo>
                    <a:pt x="0" y="226"/>
                  </a:moveTo>
                  <a:lnTo>
                    <a:pt x="97" y="0"/>
                  </a:lnTo>
                  <a:lnTo>
                    <a:pt x="137" y="17"/>
                  </a:lnTo>
                  <a:lnTo>
                    <a:pt x="39" y="244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16"/>
            <p:cNvSpPr/>
            <p:nvPr/>
          </p:nvSpPr>
          <p:spPr>
            <a:xfrm>
              <a:off x="5384800" y="5048250"/>
              <a:ext cx="69850" cy="130175"/>
            </a:xfrm>
            <a:custGeom>
              <a:avLst/>
              <a:gdLst/>
              <a:ahLst/>
              <a:cxnLst/>
              <a:rect l="l" t="t" r="r" b="b"/>
              <a:pathLst>
                <a:path w="132" h="245" extrusionOk="0">
                  <a:moveTo>
                    <a:pt x="0" y="230"/>
                  </a:moveTo>
                  <a:lnTo>
                    <a:pt x="92" y="0"/>
                  </a:lnTo>
                  <a:lnTo>
                    <a:pt x="132" y="17"/>
                  </a:lnTo>
                  <a:lnTo>
                    <a:pt x="39" y="245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6"/>
            <p:cNvSpPr/>
            <p:nvPr/>
          </p:nvSpPr>
          <p:spPr>
            <a:xfrm>
              <a:off x="5427663" y="5065713"/>
              <a:ext cx="66675" cy="130175"/>
            </a:xfrm>
            <a:custGeom>
              <a:avLst/>
              <a:gdLst/>
              <a:ahLst/>
              <a:cxnLst/>
              <a:rect l="l" t="t" r="r" b="b"/>
              <a:pathLst>
                <a:path w="126" h="246" extrusionOk="0">
                  <a:moveTo>
                    <a:pt x="0" y="230"/>
                  </a:moveTo>
                  <a:lnTo>
                    <a:pt x="86" y="0"/>
                  </a:lnTo>
                  <a:lnTo>
                    <a:pt x="126" y="15"/>
                  </a:lnTo>
                  <a:lnTo>
                    <a:pt x="40" y="246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16"/>
            <p:cNvSpPr/>
            <p:nvPr/>
          </p:nvSpPr>
          <p:spPr>
            <a:xfrm>
              <a:off x="5865813" y="5178425"/>
              <a:ext cx="36513" cy="131763"/>
            </a:xfrm>
            <a:custGeom>
              <a:avLst/>
              <a:gdLst/>
              <a:ahLst/>
              <a:cxnLst/>
              <a:rect l="l" t="t" r="r" b="b"/>
              <a:pathLst>
                <a:path w="67" h="250" extrusionOk="0">
                  <a:moveTo>
                    <a:pt x="0" y="245"/>
                  </a:moveTo>
                  <a:lnTo>
                    <a:pt x="25" y="0"/>
                  </a:lnTo>
                  <a:lnTo>
                    <a:pt x="67" y="4"/>
                  </a:lnTo>
                  <a:lnTo>
                    <a:pt x="43" y="250"/>
                  </a:lnTo>
                  <a:lnTo>
                    <a:pt x="0" y="245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16"/>
            <p:cNvSpPr/>
            <p:nvPr/>
          </p:nvSpPr>
          <p:spPr>
            <a:xfrm>
              <a:off x="5911850" y="5183188"/>
              <a:ext cx="31750" cy="131763"/>
            </a:xfrm>
            <a:custGeom>
              <a:avLst/>
              <a:gdLst/>
              <a:ahLst/>
              <a:cxnLst/>
              <a:rect l="l" t="t" r="r" b="b"/>
              <a:pathLst>
                <a:path w="61" h="250" extrusionOk="0">
                  <a:moveTo>
                    <a:pt x="0" y="246"/>
                  </a:moveTo>
                  <a:lnTo>
                    <a:pt x="18" y="0"/>
                  </a:lnTo>
                  <a:lnTo>
                    <a:pt x="61" y="4"/>
                  </a:lnTo>
                  <a:lnTo>
                    <a:pt x="43" y="250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6"/>
            <p:cNvSpPr/>
            <p:nvPr/>
          </p:nvSpPr>
          <p:spPr>
            <a:xfrm>
              <a:off x="6921501" y="2028826"/>
              <a:ext cx="84138" cy="123825"/>
            </a:xfrm>
            <a:custGeom>
              <a:avLst/>
              <a:gdLst/>
              <a:ahLst/>
              <a:cxnLst/>
              <a:rect l="l" t="t" r="r" b="b"/>
              <a:pathLst>
                <a:path w="158" h="236" extrusionOk="0">
                  <a:moveTo>
                    <a:pt x="158" y="22"/>
                  </a:moveTo>
                  <a:lnTo>
                    <a:pt x="37" y="236"/>
                  </a:lnTo>
                  <a:lnTo>
                    <a:pt x="0" y="214"/>
                  </a:lnTo>
                  <a:lnTo>
                    <a:pt x="121" y="0"/>
                  </a:lnTo>
                  <a:lnTo>
                    <a:pt x="158" y="22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16"/>
            <p:cNvSpPr/>
            <p:nvPr/>
          </p:nvSpPr>
          <p:spPr>
            <a:xfrm>
              <a:off x="6884988" y="2005013"/>
              <a:ext cx="80963" cy="125413"/>
            </a:xfrm>
            <a:custGeom>
              <a:avLst/>
              <a:gdLst/>
              <a:ahLst/>
              <a:cxnLst/>
              <a:rect l="l" t="t" r="r" b="b"/>
              <a:pathLst>
                <a:path w="153" h="237" extrusionOk="0">
                  <a:moveTo>
                    <a:pt x="153" y="20"/>
                  </a:moveTo>
                  <a:lnTo>
                    <a:pt x="39" y="237"/>
                  </a:lnTo>
                  <a:lnTo>
                    <a:pt x="0" y="216"/>
                  </a:lnTo>
                  <a:lnTo>
                    <a:pt x="115" y="0"/>
                  </a:lnTo>
                  <a:lnTo>
                    <a:pt x="153" y="2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16"/>
            <p:cNvSpPr/>
            <p:nvPr/>
          </p:nvSpPr>
          <p:spPr>
            <a:xfrm>
              <a:off x="6848476" y="1982788"/>
              <a:ext cx="77788" cy="127000"/>
            </a:xfrm>
            <a:custGeom>
              <a:avLst/>
              <a:gdLst/>
              <a:ahLst/>
              <a:cxnLst/>
              <a:rect l="l" t="t" r="r" b="b"/>
              <a:pathLst>
                <a:path w="147" h="240" extrusionOk="0">
                  <a:moveTo>
                    <a:pt x="147" y="20"/>
                  </a:moveTo>
                  <a:lnTo>
                    <a:pt x="37" y="240"/>
                  </a:lnTo>
                  <a:lnTo>
                    <a:pt x="0" y="221"/>
                  </a:lnTo>
                  <a:lnTo>
                    <a:pt x="109" y="0"/>
                  </a:lnTo>
                  <a:lnTo>
                    <a:pt x="147" y="2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6"/>
            <p:cNvSpPr/>
            <p:nvPr/>
          </p:nvSpPr>
          <p:spPr>
            <a:xfrm>
              <a:off x="6810376" y="1962151"/>
              <a:ext cx="74613" cy="128588"/>
            </a:xfrm>
            <a:custGeom>
              <a:avLst/>
              <a:gdLst/>
              <a:ahLst/>
              <a:cxnLst/>
              <a:rect l="l" t="t" r="r" b="b"/>
              <a:pathLst>
                <a:path w="142" h="242" extrusionOk="0">
                  <a:moveTo>
                    <a:pt x="142" y="19"/>
                  </a:moveTo>
                  <a:lnTo>
                    <a:pt x="39" y="242"/>
                  </a:lnTo>
                  <a:lnTo>
                    <a:pt x="0" y="223"/>
                  </a:lnTo>
                  <a:lnTo>
                    <a:pt x="104" y="0"/>
                  </a:lnTo>
                  <a:lnTo>
                    <a:pt x="142" y="19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16"/>
            <p:cNvSpPr/>
            <p:nvPr/>
          </p:nvSpPr>
          <p:spPr>
            <a:xfrm>
              <a:off x="6772276" y="1941513"/>
              <a:ext cx="73025" cy="128588"/>
            </a:xfrm>
            <a:custGeom>
              <a:avLst/>
              <a:gdLst/>
              <a:ahLst/>
              <a:cxnLst/>
              <a:rect l="l" t="t" r="r" b="b"/>
              <a:pathLst>
                <a:path w="137" h="243" extrusionOk="0">
                  <a:moveTo>
                    <a:pt x="137" y="17"/>
                  </a:moveTo>
                  <a:lnTo>
                    <a:pt x="40" y="243"/>
                  </a:lnTo>
                  <a:lnTo>
                    <a:pt x="0" y="226"/>
                  </a:lnTo>
                  <a:lnTo>
                    <a:pt x="98" y="0"/>
                  </a:lnTo>
                  <a:lnTo>
                    <a:pt x="137" y="17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16"/>
            <p:cNvSpPr/>
            <p:nvPr/>
          </p:nvSpPr>
          <p:spPr>
            <a:xfrm>
              <a:off x="6734176" y="1924051"/>
              <a:ext cx="69850" cy="128588"/>
            </a:xfrm>
            <a:custGeom>
              <a:avLst/>
              <a:gdLst/>
              <a:ahLst/>
              <a:cxnLst/>
              <a:rect l="l" t="t" r="r" b="b"/>
              <a:pathLst>
                <a:path w="132" h="244" extrusionOk="0">
                  <a:moveTo>
                    <a:pt x="132" y="16"/>
                  </a:moveTo>
                  <a:lnTo>
                    <a:pt x="40" y="244"/>
                  </a:lnTo>
                  <a:lnTo>
                    <a:pt x="0" y="228"/>
                  </a:lnTo>
                  <a:lnTo>
                    <a:pt x="93" y="0"/>
                  </a:lnTo>
                  <a:lnTo>
                    <a:pt x="132" y="16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6"/>
            <p:cNvSpPr/>
            <p:nvPr/>
          </p:nvSpPr>
          <p:spPr>
            <a:xfrm>
              <a:off x="6694488" y="1905001"/>
              <a:ext cx="66675" cy="130175"/>
            </a:xfrm>
            <a:custGeom>
              <a:avLst/>
              <a:gdLst/>
              <a:ahLst/>
              <a:cxnLst/>
              <a:rect l="l" t="t" r="r" b="b"/>
              <a:pathLst>
                <a:path w="126" h="246" extrusionOk="0">
                  <a:moveTo>
                    <a:pt x="126" y="16"/>
                  </a:moveTo>
                  <a:lnTo>
                    <a:pt x="40" y="246"/>
                  </a:lnTo>
                  <a:lnTo>
                    <a:pt x="0" y="231"/>
                  </a:lnTo>
                  <a:lnTo>
                    <a:pt x="86" y="0"/>
                  </a:lnTo>
                  <a:lnTo>
                    <a:pt x="126" y="16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16"/>
            <p:cNvSpPr/>
            <p:nvPr/>
          </p:nvSpPr>
          <p:spPr>
            <a:xfrm>
              <a:off x="6654801" y="1889126"/>
              <a:ext cx="63500" cy="130175"/>
            </a:xfrm>
            <a:custGeom>
              <a:avLst/>
              <a:gdLst/>
              <a:ahLst/>
              <a:cxnLst/>
              <a:rect l="l" t="t" r="r" b="b"/>
              <a:pathLst>
                <a:path w="120" h="248" extrusionOk="0">
                  <a:moveTo>
                    <a:pt x="120" y="14"/>
                  </a:moveTo>
                  <a:lnTo>
                    <a:pt x="41" y="248"/>
                  </a:lnTo>
                  <a:lnTo>
                    <a:pt x="0" y="233"/>
                  </a:lnTo>
                  <a:lnTo>
                    <a:pt x="80" y="0"/>
                  </a:lnTo>
                  <a:lnTo>
                    <a:pt x="120" y="14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16"/>
            <p:cNvSpPr/>
            <p:nvPr/>
          </p:nvSpPr>
          <p:spPr>
            <a:xfrm>
              <a:off x="6615113" y="1873251"/>
              <a:ext cx="60325" cy="131763"/>
            </a:xfrm>
            <a:custGeom>
              <a:avLst/>
              <a:gdLst/>
              <a:ahLst/>
              <a:cxnLst/>
              <a:rect l="l" t="t" r="r" b="b"/>
              <a:pathLst>
                <a:path w="114" h="248" extrusionOk="0">
                  <a:moveTo>
                    <a:pt x="114" y="14"/>
                  </a:moveTo>
                  <a:lnTo>
                    <a:pt x="41" y="248"/>
                  </a:lnTo>
                  <a:lnTo>
                    <a:pt x="0" y="236"/>
                  </a:lnTo>
                  <a:lnTo>
                    <a:pt x="73" y="0"/>
                  </a:lnTo>
                  <a:lnTo>
                    <a:pt x="114" y="14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16"/>
            <p:cNvSpPr/>
            <p:nvPr/>
          </p:nvSpPr>
          <p:spPr>
            <a:xfrm>
              <a:off x="6575426" y="1858963"/>
              <a:ext cx="57150" cy="131763"/>
            </a:xfrm>
            <a:custGeom>
              <a:avLst/>
              <a:gdLst/>
              <a:ahLst/>
              <a:cxnLst/>
              <a:rect l="l" t="t" r="r" b="b"/>
              <a:pathLst>
                <a:path w="107" h="248" extrusionOk="0">
                  <a:moveTo>
                    <a:pt x="107" y="13"/>
                  </a:moveTo>
                  <a:lnTo>
                    <a:pt x="41" y="248"/>
                  </a:lnTo>
                  <a:lnTo>
                    <a:pt x="0" y="237"/>
                  </a:lnTo>
                  <a:lnTo>
                    <a:pt x="66" y="0"/>
                  </a:lnTo>
                  <a:lnTo>
                    <a:pt x="107" y="13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16"/>
            <p:cNvSpPr/>
            <p:nvPr/>
          </p:nvSpPr>
          <p:spPr>
            <a:xfrm>
              <a:off x="6535738" y="1846263"/>
              <a:ext cx="53975" cy="131763"/>
            </a:xfrm>
            <a:custGeom>
              <a:avLst/>
              <a:gdLst/>
              <a:ahLst/>
              <a:cxnLst/>
              <a:rect l="l" t="t" r="r" b="b"/>
              <a:pathLst>
                <a:path w="102" h="249" extrusionOk="0">
                  <a:moveTo>
                    <a:pt x="102" y="11"/>
                  </a:moveTo>
                  <a:lnTo>
                    <a:pt x="41" y="249"/>
                  </a:lnTo>
                  <a:lnTo>
                    <a:pt x="0" y="239"/>
                  </a:lnTo>
                  <a:lnTo>
                    <a:pt x="61" y="0"/>
                  </a:lnTo>
                  <a:lnTo>
                    <a:pt x="102" y="11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16"/>
            <p:cNvSpPr/>
            <p:nvPr/>
          </p:nvSpPr>
          <p:spPr>
            <a:xfrm>
              <a:off x="6494463" y="1833563"/>
              <a:ext cx="50800" cy="131763"/>
            </a:xfrm>
            <a:custGeom>
              <a:avLst/>
              <a:gdLst/>
              <a:ahLst/>
              <a:cxnLst/>
              <a:rect l="l" t="t" r="r" b="b"/>
              <a:pathLst>
                <a:path w="97" h="250" extrusionOk="0">
                  <a:moveTo>
                    <a:pt x="97" y="11"/>
                  </a:moveTo>
                  <a:lnTo>
                    <a:pt x="41" y="250"/>
                  </a:lnTo>
                  <a:lnTo>
                    <a:pt x="0" y="240"/>
                  </a:lnTo>
                  <a:lnTo>
                    <a:pt x="55" y="0"/>
                  </a:lnTo>
                  <a:lnTo>
                    <a:pt x="97" y="11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6"/>
            <p:cNvSpPr/>
            <p:nvPr/>
          </p:nvSpPr>
          <p:spPr>
            <a:xfrm>
              <a:off x="6453188" y="1822451"/>
              <a:ext cx="47625" cy="133350"/>
            </a:xfrm>
            <a:custGeom>
              <a:avLst/>
              <a:gdLst/>
              <a:ahLst/>
              <a:cxnLst/>
              <a:rect l="l" t="t" r="r" b="b"/>
              <a:pathLst>
                <a:path w="91" h="250" extrusionOk="0">
                  <a:moveTo>
                    <a:pt x="91" y="9"/>
                  </a:moveTo>
                  <a:lnTo>
                    <a:pt x="42" y="250"/>
                  </a:lnTo>
                  <a:lnTo>
                    <a:pt x="0" y="241"/>
                  </a:lnTo>
                  <a:lnTo>
                    <a:pt x="50" y="0"/>
                  </a:lnTo>
                  <a:lnTo>
                    <a:pt x="91" y="9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16"/>
            <p:cNvSpPr/>
            <p:nvPr/>
          </p:nvSpPr>
          <p:spPr>
            <a:xfrm>
              <a:off x="6411913" y="1812926"/>
              <a:ext cx="46038" cy="133350"/>
            </a:xfrm>
            <a:custGeom>
              <a:avLst/>
              <a:gdLst/>
              <a:ahLst/>
              <a:cxnLst/>
              <a:rect l="l" t="t" r="r" b="b"/>
              <a:pathLst>
                <a:path w="86" h="250" extrusionOk="0">
                  <a:moveTo>
                    <a:pt x="86" y="8"/>
                  </a:moveTo>
                  <a:lnTo>
                    <a:pt x="42" y="250"/>
                  </a:lnTo>
                  <a:lnTo>
                    <a:pt x="0" y="242"/>
                  </a:lnTo>
                  <a:lnTo>
                    <a:pt x="43" y="0"/>
                  </a:lnTo>
                  <a:lnTo>
                    <a:pt x="86" y="8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7" name="Google Shape;467;p16"/>
            <p:cNvGrpSpPr/>
            <p:nvPr/>
          </p:nvGrpSpPr>
          <p:grpSpPr>
            <a:xfrm>
              <a:off x="4754563" y="2039938"/>
              <a:ext cx="500063" cy="458788"/>
              <a:chOff x="4754563" y="2039938"/>
              <a:chExt cx="500063" cy="458788"/>
            </a:xfrm>
          </p:grpSpPr>
          <p:sp>
            <p:nvSpPr>
              <p:cNvPr id="468" name="Google Shape;468;p16"/>
              <p:cNvSpPr/>
              <p:nvPr/>
            </p:nvSpPr>
            <p:spPr>
              <a:xfrm>
                <a:off x="5164138" y="2039938"/>
                <a:ext cx="90488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69" h="230" extrusionOk="0">
                    <a:moveTo>
                      <a:pt x="36" y="0"/>
                    </a:moveTo>
                    <a:lnTo>
                      <a:pt x="169" y="206"/>
                    </a:lnTo>
                    <a:lnTo>
                      <a:pt x="133" y="230"/>
                    </a:lnTo>
                    <a:lnTo>
                      <a:pt x="0" y="2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16"/>
              <p:cNvSpPr/>
              <p:nvPr/>
            </p:nvSpPr>
            <p:spPr>
              <a:xfrm>
                <a:off x="5126038" y="2063751"/>
                <a:ext cx="92075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73" h="227" extrusionOk="0">
                    <a:moveTo>
                      <a:pt x="36" y="0"/>
                    </a:moveTo>
                    <a:lnTo>
                      <a:pt x="173" y="203"/>
                    </a:lnTo>
                    <a:lnTo>
                      <a:pt x="139" y="227"/>
                    </a:lnTo>
                    <a:lnTo>
                      <a:pt x="0" y="2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16"/>
              <p:cNvSpPr/>
              <p:nvPr/>
            </p:nvSpPr>
            <p:spPr>
              <a:xfrm>
                <a:off x="5089526" y="2090738"/>
                <a:ext cx="93663" cy="117475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24" extrusionOk="0">
                    <a:moveTo>
                      <a:pt x="35" y="0"/>
                    </a:moveTo>
                    <a:lnTo>
                      <a:pt x="178" y="198"/>
                    </a:lnTo>
                    <a:lnTo>
                      <a:pt x="144" y="224"/>
                    </a:lnTo>
                    <a:lnTo>
                      <a:pt x="0" y="2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" name="Google Shape;471;p16"/>
              <p:cNvSpPr/>
              <p:nvPr/>
            </p:nvSpPr>
            <p:spPr>
              <a:xfrm>
                <a:off x="5053013" y="2116138"/>
                <a:ext cx="96838" cy="11747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222" extrusionOk="0">
                    <a:moveTo>
                      <a:pt x="34" y="0"/>
                    </a:moveTo>
                    <a:lnTo>
                      <a:pt x="183" y="196"/>
                    </a:lnTo>
                    <a:lnTo>
                      <a:pt x="148" y="222"/>
                    </a:lnTo>
                    <a:lnTo>
                      <a:pt x="0" y="27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" name="Google Shape;472;p16"/>
              <p:cNvSpPr/>
              <p:nvPr/>
            </p:nvSpPr>
            <p:spPr>
              <a:xfrm>
                <a:off x="5016501" y="2144713"/>
                <a:ext cx="98425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187" h="220" extrusionOk="0">
                    <a:moveTo>
                      <a:pt x="33" y="0"/>
                    </a:moveTo>
                    <a:lnTo>
                      <a:pt x="187" y="191"/>
                    </a:lnTo>
                    <a:lnTo>
                      <a:pt x="153" y="220"/>
                    </a:lnTo>
                    <a:lnTo>
                      <a:pt x="0" y="29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" name="Google Shape;473;p16"/>
              <p:cNvSpPr/>
              <p:nvPr/>
            </p:nvSpPr>
            <p:spPr>
              <a:xfrm>
                <a:off x="4981576" y="2173288"/>
                <a:ext cx="100013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90" h="216" extrusionOk="0">
                    <a:moveTo>
                      <a:pt x="32" y="0"/>
                    </a:moveTo>
                    <a:lnTo>
                      <a:pt x="190" y="186"/>
                    </a:lnTo>
                    <a:lnTo>
                      <a:pt x="158" y="216"/>
                    </a:lnTo>
                    <a:lnTo>
                      <a:pt x="0" y="29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16"/>
              <p:cNvSpPr/>
              <p:nvPr/>
            </p:nvSpPr>
            <p:spPr>
              <a:xfrm>
                <a:off x="4945063" y="2203451"/>
                <a:ext cx="103188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212" extrusionOk="0">
                    <a:moveTo>
                      <a:pt x="32" y="0"/>
                    </a:moveTo>
                    <a:lnTo>
                      <a:pt x="195" y="183"/>
                    </a:lnTo>
                    <a:lnTo>
                      <a:pt x="164" y="212"/>
                    </a:lnTo>
                    <a:lnTo>
                      <a:pt x="0" y="29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p16"/>
              <p:cNvSpPr/>
              <p:nvPr/>
            </p:nvSpPr>
            <p:spPr>
              <a:xfrm>
                <a:off x="4911726" y="2233613"/>
                <a:ext cx="104775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09" extrusionOk="0">
                    <a:moveTo>
                      <a:pt x="31" y="0"/>
                    </a:moveTo>
                    <a:lnTo>
                      <a:pt x="199" y="178"/>
                    </a:lnTo>
                    <a:lnTo>
                      <a:pt x="168" y="209"/>
                    </a:lnTo>
                    <a:lnTo>
                      <a:pt x="0" y="31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16"/>
              <p:cNvSpPr/>
              <p:nvPr/>
            </p:nvSpPr>
            <p:spPr>
              <a:xfrm>
                <a:off x="4879975" y="2265363"/>
                <a:ext cx="106363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3" extrusionOk="0">
                    <a:moveTo>
                      <a:pt x="29" y="0"/>
                    </a:moveTo>
                    <a:lnTo>
                      <a:pt x="202" y="173"/>
                    </a:lnTo>
                    <a:lnTo>
                      <a:pt x="171" y="203"/>
                    </a:lnTo>
                    <a:lnTo>
                      <a:pt x="0" y="3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16"/>
              <p:cNvSpPr/>
              <p:nvPr/>
            </p:nvSpPr>
            <p:spPr>
              <a:xfrm>
                <a:off x="4846638" y="2297113"/>
                <a:ext cx="109538" cy="106363"/>
              </a:xfrm>
              <a:custGeom>
                <a:avLst/>
                <a:gdLst/>
                <a:ahLst/>
                <a:cxnLst/>
                <a:rect l="l" t="t" r="r" b="b"/>
                <a:pathLst>
                  <a:path w="207" h="200" extrusionOk="0">
                    <a:moveTo>
                      <a:pt x="30" y="0"/>
                    </a:moveTo>
                    <a:lnTo>
                      <a:pt x="207" y="168"/>
                    </a:lnTo>
                    <a:lnTo>
                      <a:pt x="177" y="200"/>
                    </a:lnTo>
                    <a:lnTo>
                      <a:pt x="0" y="3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478;p16"/>
              <p:cNvSpPr/>
              <p:nvPr/>
            </p:nvSpPr>
            <p:spPr>
              <a:xfrm>
                <a:off x="4814888" y="2330450"/>
                <a:ext cx="111125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209" h="196" extrusionOk="0">
                    <a:moveTo>
                      <a:pt x="29" y="0"/>
                    </a:moveTo>
                    <a:lnTo>
                      <a:pt x="209" y="164"/>
                    </a:lnTo>
                    <a:lnTo>
                      <a:pt x="181" y="196"/>
                    </a:lnTo>
                    <a:lnTo>
                      <a:pt x="0" y="3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" name="Google Shape;479;p16"/>
              <p:cNvSpPr/>
              <p:nvPr/>
            </p:nvSpPr>
            <p:spPr>
              <a:xfrm>
                <a:off x="4784725" y="2365375"/>
                <a:ext cx="112713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212" h="192" extrusionOk="0">
                    <a:moveTo>
                      <a:pt x="27" y="0"/>
                    </a:moveTo>
                    <a:lnTo>
                      <a:pt x="212" y="159"/>
                    </a:lnTo>
                    <a:lnTo>
                      <a:pt x="184" y="192"/>
                    </a:lnTo>
                    <a:lnTo>
                      <a:pt x="0" y="3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16"/>
              <p:cNvSpPr/>
              <p:nvPr/>
            </p:nvSpPr>
            <p:spPr>
              <a:xfrm>
                <a:off x="4754563" y="2398713"/>
                <a:ext cx="115888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217" h="189" extrusionOk="0">
                    <a:moveTo>
                      <a:pt x="27" y="0"/>
                    </a:moveTo>
                    <a:lnTo>
                      <a:pt x="217" y="155"/>
                    </a:lnTo>
                    <a:lnTo>
                      <a:pt x="190" y="189"/>
                    </a:lnTo>
                    <a:lnTo>
                      <a:pt x="0" y="35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1" name="Google Shape;481;p16"/>
            <p:cNvGrpSpPr/>
            <p:nvPr/>
          </p:nvGrpSpPr>
          <p:grpSpPr>
            <a:xfrm>
              <a:off x="6958013" y="2052638"/>
              <a:ext cx="461962" cy="434975"/>
              <a:chOff x="6958013" y="2052638"/>
              <a:chExt cx="461962" cy="434975"/>
            </a:xfrm>
          </p:grpSpPr>
          <p:sp>
            <p:nvSpPr>
              <p:cNvPr id="482" name="Google Shape;482;p16"/>
              <p:cNvSpPr/>
              <p:nvPr/>
            </p:nvSpPr>
            <p:spPr>
              <a:xfrm>
                <a:off x="7308851" y="2382838"/>
                <a:ext cx="111125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208" h="197" extrusionOk="0">
                    <a:moveTo>
                      <a:pt x="208" y="32"/>
                    </a:moveTo>
                    <a:lnTo>
                      <a:pt x="28" y="197"/>
                    </a:lnTo>
                    <a:lnTo>
                      <a:pt x="0" y="165"/>
                    </a:lnTo>
                    <a:lnTo>
                      <a:pt x="180" y="0"/>
                    </a:lnTo>
                    <a:lnTo>
                      <a:pt x="208" y="32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16"/>
              <p:cNvSpPr/>
              <p:nvPr/>
            </p:nvSpPr>
            <p:spPr>
              <a:xfrm>
                <a:off x="7280276" y="2347913"/>
                <a:ext cx="109538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05" h="203" extrusionOk="0">
                    <a:moveTo>
                      <a:pt x="205" y="31"/>
                    </a:moveTo>
                    <a:lnTo>
                      <a:pt x="30" y="203"/>
                    </a:lnTo>
                    <a:lnTo>
                      <a:pt x="0" y="171"/>
                    </a:lnTo>
                    <a:lnTo>
                      <a:pt x="176" y="0"/>
                    </a:lnTo>
                    <a:lnTo>
                      <a:pt x="205" y="31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84;p16"/>
              <p:cNvSpPr/>
              <p:nvPr/>
            </p:nvSpPr>
            <p:spPr>
              <a:xfrm>
                <a:off x="7253288" y="2314576"/>
                <a:ext cx="104775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06" extrusionOk="0">
                    <a:moveTo>
                      <a:pt x="199" y="31"/>
                    </a:moveTo>
                    <a:lnTo>
                      <a:pt x="29" y="206"/>
                    </a:lnTo>
                    <a:lnTo>
                      <a:pt x="0" y="176"/>
                    </a:lnTo>
                    <a:lnTo>
                      <a:pt x="170" y="0"/>
                    </a:lnTo>
                    <a:lnTo>
                      <a:pt x="199" y="31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" name="Google Shape;485;p16"/>
              <p:cNvSpPr/>
              <p:nvPr/>
            </p:nvSpPr>
            <p:spPr>
              <a:xfrm>
                <a:off x="7223126" y="2282826"/>
                <a:ext cx="104775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198" h="208" extrusionOk="0">
                    <a:moveTo>
                      <a:pt x="198" y="29"/>
                    </a:moveTo>
                    <a:lnTo>
                      <a:pt x="31" y="208"/>
                    </a:lnTo>
                    <a:lnTo>
                      <a:pt x="0" y="179"/>
                    </a:lnTo>
                    <a:lnTo>
                      <a:pt x="166" y="0"/>
                    </a:lnTo>
                    <a:lnTo>
                      <a:pt x="198" y="29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16"/>
              <p:cNvSpPr/>
              <p:nvPr/>
            </p:nvSpPr>
            <p:spPr>
              <a:xfrm>
                <a:off x="7191376" y="2249488"/>
                <a:ext cx="103188" cy="112713"/>
              </a:xfrm>
              <a:custGeom>
                <a:avLst/>
                <a:gdLst/>
                <a:ahLst/>
                <a:cxnLst/>
                <a:rect l="l" t="t" r="r" b="b"/>
                <a:pathLst>
                  <a:path w="194" h="213" extrusionOk="0">
                    <a:moveTo>
                      <a:pt x="194" y="29"/>
                    </a:moveTo>
                    <a:lnTo>
                      <a:pt x="32" y="213"/>
                    </a:lnTo>
                    <a:lnTo>
                      <a:pt x="0" y="184"/>
                    </a:lnTo>
                    <a:lnTo>
                      <a:pt x="162" y="0"/>
                    </a:lnTo>
                    <a:lnTo>
                      <a:pt x="194" y="29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" name="Google Shape;487;p16"/>
              <p:cNvSpPr/>
              <p:nvPr/>
            </p:nvSpPr>
            <p:spPr>
              <a:xfrm>
                <a:off x="7159626" y="2219326"/>
                <a:ext cx="10160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90" h="217" extrusionOk="0">
                    <a:moveTo>
                      <a:pt x="190" y="29"/>
                    </a:moveTo>
                    <a:lnTo>
                      <a:pt x="34" y="217"/>
                    </a:lnTo>
                    <a:lnTo>
                      <a:pt x="0" y="189"/>
                    </a:lnTo>
                    <a:lnTo>
                      <a:pt x="157" y="0"/>
                    </a:lnTo>
                    <a:lnTo>
                      <a:pt x="190" y="29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" name="Google Shape;488;p16"/>
              <p:cNvSpPr/>
              <p:nvPr/>
            </p:nvSpPr>
            <p:spPr>
              <a:xfrm>
                <a:off x="7127876" y="2189163"/>
                <a:ext cx="98425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185" h="219" extrusionOk="0">
                    <a:moveTo>
                      <a:pt x="185" y="27"/>
                    </a:moveTo>
                    <a:lnTo>
                      <a:pt x="33" y="219"/>
                    </a:lnTo>
                    <a:lnTo>
                      <a:pt x="0" y="192"/>
                    </a:lnTo>
                    <a:lnTo>
                      <a:pt x="151" y="0"/>
                    </a:lnTo>
                    <a:lnTo>
                      <a:pt x="185" y="27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16"/>
              <p:cNvSpPr/>
              <p:nvPr/>
            </p:nvSpPr>
            <p:spPr>
              <a:xfrm>
                <a:off x="7096126" y="2160588"/>
                <a:ext cx="95250" cy="117475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22" extrusionOk="0">
                    <a:moveTo>
                      <a:pt x="180" y="25"/>
                    </a:moveTo>
                    <a:lnTo>
                      <a:pt x="33" y="222"/>
                    </a:lnTo>
                    <a:lnTo>
                      <a:pt x="0" y="196"/>
                    </a:lnTo>
                    <a:lnTo>
                      <a:pt x="146" y="0"/>
                    </a:lnTo>
                    <a:lnTo>
                      <a:pt x="180" y="25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" name="Google Shape;490;p16"/>
              <p:cNvSpPr/>
              <p:nvPr/>
            </p:nvSpPr>
            <p:spPr>
              <a:xfrm>
                <a:off x="7062788" y="2132013"/>
                <a:ext cx="92075" cy="119063"/>
              </a:xfrm>
              <a:custGeom>
                <a:avLst/>
                <a:gdLst/>
                <a:ahLst/>
                <a:cxnLst/>
                <a:rect l="l" t="t" r="r" b="b"/>
                <a:pathLst>
                  <a:path w="176" h="226" extrusionOk="0">
                    <a:moveTo>
                      <a:pt x="176" y="26"/>
                    </a:moveTo>
                    <a:lnTo>
                      <a:pt x="34" y="226"/>
                    </a:lnTo>
                    <a:lnTo>
                      <a:pt x="0" y="200"/>
                    </a:lnTo>
                    <a:lnTo>
                      <a:pt x="142" y="0"/>
                    </a:lnTo>
                    <a:lnTo>
                      <a:pt x="176" y="26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" name="Google Shape;491;p16"/>
              <p:cNvSpPr/>
              <p:nvPr/>
            </p:nvSpPr>
            <p:spPr>
              <a:xfrm>
                <a:off x="7027863" y="2105026"/>
                <a:ext cx="90488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28" extrusionOk="0">
                    <a:moveTo>
                      <a:pt x="172" y="24"/>
                    </a:moveTo>
                    <a:lnTo>
                      <a:pt x="35" y="228"/>
                    </a:lnTo>
                    <a:lnTo>
                      <a:pt x="0" y="204"/>
                    </a:lnTo>
                    <a:lnTo>
                      <a:pt x="136" y="0"/>
                    </a:lnTo>
                    <a:lnTo>
                      <a:pt x="172" y="24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16"/>
              <p:cNvSpPr/>
              <p:nvPr/>
            </p:nvSpPr>
            <p:spPr>
              <a:xfrm>
                <a:off x="6992938" y="2078038"/>
                <a:ext cx="88900" cy="122238"/>
              </a:xfrm>
              <a:custGeom>
                <a:avLst/>
                <a:gdLst/>
                <a:ahLst/>
                <a:cxnLst/>
                <a:rect l="l" t="t" r="r" b="b"/>
                <a:pathLst>
                  <a:path w="167" h="230" extrusionOk="0">
                    <a:moveTo>
                      <a:pt x="167" y="23"/>
                    </a:moveTo>
                    <a:lnTo>
                      <a:pt x="36" y="230"/>
                    </a:lnTo>
                    <a:lnTo>
                      <a:pt x="0" y="207"/>
                    </a:lnTo>
                    <a:lnTo>
                      <a:pt x="131" y="0"/>
                    </a:lnTo>
                    <a:lnTo>
                      <a:pt x="167" y="23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" name="Google Shape;493;p16"/>
              <p:cNvSpPr/>
              <p:nvPr/>
            </p:nvSpPr>
            <p:spPr>
              <a:xfrm>
                <a:off x="6958013" y="2052638"/>
                <a:ext cx="85725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163" h="234" extrusionOk="0">
                    <a:moveTo>
                      <a:pt x="163" y="22"/>
                    </a:moveTo>
                    <a:lnTo>
                      <a:pt x="37" y="234"/>
                    </a:lnTo>
                    <a:lnTo>
                      <a:pt x="0" y="211"/>
                    </a:lnTo>
                    <a:lnTo>
                      <a:pt x="127" y="0"/>
                    </a:lnTo>
                    <a:lnTo>
                      <a:pt x="163" y="22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4" name="Google Shape;494;p16"/>
            <p:cNvGrpSpPr/>
            <p:nvPr/>
          </p:nvGrpSpPr>
          <p:grpSpPr>
            <a:xfrm>
              <a:off x="5845176" y="1779588"/>
              <a:ext cx="566737" cy="157163"/>
              <a:chOff x="5845176" y="1779588"/>
              <a:chExt cx="566737" cy="157163"/>
            </a:xfrm>
          </p:grpSpPr>
          <p:sp>
            <p:nvSpPr>
              <p:cNvPr id="495" name="Google Shape;495;p16"/>
              <p:cNvSpPr/>
              <p:nvPr/>
            </p:nvSpPr>
            <p:spPr>
              <a:xfrm>
                <a:off x="6370638" y="1804988"/>
                <a:ext cx="41275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79" h="251" extrusionOk="0">
                    <a:moveTo>
                      <a:pt x="79" y="7"/>
                    </a:moveTo>
                    <a:lnTo>
                      <a:pt x="42" y="251"/>
                    </a:lnTo>
                    <a:lnTo>
                      <a:pt x="0" y="245"/>
                    </a:lnTo>
                    <a:lnTo>
                      <a:pt x="37" y="0"/>
                    </a:lnTo>
                    <a:lnTo>
                      <a:pt x="79" y="7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p16"/>
              <p:cNvSpPr/>
              <p:nvPr/>
            </p:nvSpPr>
            <p:spPr>
              <a:xfrm>
                <a:off x="6327776" y="1797051"/>
                <a:ext cx="39688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250" extrusionOk="0">
                    <a:moveTo>
                      <a:pt x="73" y="6"/>
                    </a:moveTo>
                    <a:lnTo>
                      <a:pt x="44" y="250"/>
                    </a:lnTo>
                    <a:lnTo>
                      <a:pt x="0" y="244"/>
                    </a:lnTo>
                    <a:lnTo>
                      <a:pt x="31" y="0"/>
                    </a:lnTo>
                    <a:lnTo>
                      <a:pt x="73" y="6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16"/>
              <p:cNvSpPr/>
              <p:nvPr/>
            </p:nvSpPr>
            <p:spPr>
              <a:xfrm>
                <a:off x="6286501" y="1792288"/>
                <a:ext cx="36513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67" h="249" extrusionOk="0">
                    <a:moveTo>
                      <a:pt x="67" y="4"/>
                    </a:moveTo>
                    <a:lnTo>
                      <a:pt x="42" y="249"/>
                    </a:lnTo>
                    <a:lnTo>
                      <a:pt x="0" y="245"/>
                    </a:lnTo>
                    <a:lnTo>
                      <a:pt x="24" y="0"/>
                    </a:lnTo>
                    <a:lnTo>
                      <a:pt x="67" y="4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16"/>
              <p:cNvSpPr/>
              <p:nvPr/>
            </p:nvSpPr>
            <p:spPr>
              <a:xfrm>
                <a:off x="6245226" y="1785938"/>
                <a:ext cx="31750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61" h="250" extrusionOk="0">
                    <a:moveTo>
                      <a:pt x="61" y="3"/>
                    </a:moveTo>
                    <a:lnTo>
                      <a:pt x="43" y="250"/>
                    </a:lnTo>
                    <a:lnTo>
                      <a:pt x="0" y="246"/>
                    </a:lnTo>
                    <a:lnTo>
                      <a:pt x="18" y="0"/>
                    </a:lnTo>
                    <a:lnTo>
                      <a:pt x="61" y="3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499;p16"/>
              <p:cNvSpPr/>
              <p:nvPr/>
            </p:nvSpPr>
            <p:spPr>
              <a:xfrm>
                <a:off x="6202363" y="1782763"/>
                <a:ext cx="28575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54" h="249" extrusionOk="0">
                    <a:moveTo>
                      <a:pt x="54" y="3"/>
                    </a:moveTo>
                    <a:lnTo>
                      <a:pt x="42" y="249"/>
                    </a:lnTo>
                    <a:lnTo>
                      <a:pt x="0" y="246"/>
                    </a:lnTo>
                    <a:lnTo>
                      <a:pt x="12" y="0"/>
                    </a:lnTo>
                    <a:lnTo>
                      <a:pt x="54" y="3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500;p16"/>
              <p:cNvSpPr/>
              <p:nvPr/>
            </p:nvSpPr>
            <p:spPr>
              <a:xfrm>
                <a:off x="6159501" y="1779588"/>
                <a:ext cx="26988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49" h="249" extrusionOk="0">
                    <a:moveTo>
                      <a:pt x="49" y="1"/>
                    </a:moveTo>
                    <a:lnTo>
                      <a:pt x="44" y="249"/>
                    </a:lnTo>
                    <a:lnTo>
                      <a:pt x="0" y="247"/>
                    </a:lnTo>
                    <a:lnTo>
                      <a:pt x="5" y="0"/>
                    </a:lnTo>
                    <a:lnTo>
                      <a:pt x="49" y="1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16"/>
              <p:cNvSpPr/>
              <p:nvPr/>
            </p:nvSpPr>
            <p:spPr>
              <a:xfrm>
                <a:off x="6118226" y="1779588"/>
                <a:ext cx="22225" cy="1301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247" extrusionOk="0">
                    <a:moveTo>
                      <a:pt x="43" y="0"/>
                    </a:moveTo>
                    <a:lnTo>
                      <a:pt x="43" y="247"/>
                    </a:lnTo>
                    <a:lnTo>
                      <a:pt x="1" y="247"/>
                    </a:lnTo>
                    <a:lnTo>
                      <a:pt x="0" y="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16"/>
              <p:cNvSpPr/>
              <p:nvPr/>
            </p:nvSpPr>
            <p:spPr>
              <a:xfrm>
                <a:off x="6072188" y="1779588"/>
                <a:ext cx="26988" cy="130175"/>
              </a:xfrm>
              <a:custGeom>
                <a:avLst/>
                <a:gdLst/>
                <a:ahLst/>
                <a:cxnLst/>
                <a:rect l="l" t="t" r="r" b="b"/>
                <a:pathLst>
                  <a:path w="50" h="247" extrusionOk="0">
                    <a:moveTo>
                      <a:pt x="42" y="0"/>
                    </a:moveTo>
                    <a:lnTo>
                      <a:pt x="50" y="246"/>
                    </a:lnTo>
                    <a:lnTo>
                      <a:pt x="7" y="247"/>
                    </a:lnTo>
                    <a:lnTo>
                      <a:pt x="0" y="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16"/>
              <p:cNvSpPr/>
              <p:nvPr/>
            </p:nvSpPr>
            <p:spPr>
              <a:xfrm>
                <a:off x="6026151" y="1779588"/>
                <a:ext cx="30163" cy="130175"/>
              </a:xfrm>
              <a:custGeom>
                <a:avLst/>
                <a:gdLst/>
                <a:ahLst/>
                <a:cxnLst/>
                <a:rect l="l" t="t" r="r" b="b"/>
                <a:pathLst>
                  <a:path w="56" h="248" extrusionOk="0">
                    <a:moveTo>
                      <a:pt x="42" y="0"/>
                    </a:moveTo>
                    <a:lnTo>
                      <a:pt x="56" y="247"/>
                    </a:lnTo>
                    <a:lnTo>
                      <a:pt x="14" y="248"/>
                    </a:lnTo>
                    <a:lnTo>
                      <a:pt x="0" y="2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16"/>
              <p:cNvSpPr/>
              <p:nvPr/>
            </p:nvSpPr>
            <p:spPr>
              <a:xfrm>
                <a:off x="5981701" y="1781176"/>
                <a:ext cx="33338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63" h="250" extrusionOk="0">
                    <a:moveTo>
                      <a:pt x="42" y="0"/>
                    </a:moveTo>
                    <a:lnTo>
                      <a:pt x="63" y="246"/>
                    </a:lnTo>
                    <a:lnTo>
                      <a:pt x="19" y="250"/>
                    </a:lnTo>
                    <a:lnTo>
                      <a:pt x="0" y="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16"/>
              <p:cNvSpPr/>
              <p:nvPr/>
            </p:nvSpPr>
            <p:spPr>
              <a:xfrm>
                <a:off x="5935663" y="1784351"/>
                <a:ext cx="36513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68" h="250" extrusionOk="0">
                    <a:moveTo>
                      <a:pt x="42" y="0"/>
                    </a:moveTo>
                    <a:lnTo>
                      <a:pt x="68" y="245"/>
                    </a:lnTo>
                    <a:lnTo>
                      <a:pt x="26" y="250"/>
                    </a:lnTo>
                    <a:lnTo>
                      <a:pt x="0" y="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16"/>
              <p:cNvSpPr/>
              <p:nvPr/>
            </p:nvSpPr>
            <p:spPr>
              <a:xfrm>
                <a:off x="5889626" y="1787526"/>
                <a:ext cx="39688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75" h="250" extrusionOk="0">
                    <a:moveTo>
                      <a:pt x="43" y="0"/>
                    </a:moveTo>
                    <a:lnTo>
                      <a:pt x="75" y="245"/>
                    </a:lnTo>
                    <a:lnTo>
                      <a:pt x="32" y="250"/>
                    </a:lnTo>
                    <a:lnTo>
                      <a:pt x="0" y="6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16"/>
              <p:cNvSpPr/>
              <p:nvPr/>
            </p:nvSpPr>
            <p:spPr>
              <a:xfrm>
                <a:off x="5845176" y="1793876"/>
                <a:ext cx="42863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81" h="250" extrusionOk="0">
                    <a:moveTo>
                      <a:pt x="43" y="0"/>
                    </a:moveTo>
                    <a:lnTo>
                      <a:pt x="81" y="243"/>
                    </a:lnTo>
                    <a:lnTo>
                      <a:pt x="39" y="250"/>
                    </a:lnTo>
                    <a:lnTo>
                      <a:pt x="0" y="6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8" name="Google Shape;508;p16"/>
            <p:cNvGrpSpPr/>
            <p:nvPr/>
          </p:nvGrpSpPr>
          <p:grpSpPr>
            <a:xfrm>
              <a:off x="6384926" y="4635501"/>
              <a:ext cx="1019175" cy="657225"/>
              <a:chOff x="6384926" y="4635501"/>
              <a:chExt cx="1019175" cy="657225"/>
            </a:xfrm>
          </p:grpSpPr>
          <p:sp>
            <p:nvSpPr>
              <p:cNvPr id="509" name="Google Shape;509;p16"/>
              <p:cNvSpPr/>
              <p:nvPr/>
            </p:nvSpPr>
            <p:spPr>
              <a:xfrm>
                <a:off x="6384926" y="5160963"/>
                <a:ext cx="49213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94" h="250" extrusionOk="0">
                    <a:moveTo>
                      <a:pt x="52" y="250"/>
                    </a:moveTo>
                    <a:lnTo>
                      <a:pt x="0" y="9"/>
                    </a:lnTo>
                    <a:lnTo>
                      <a:pt x="41" y="0"/>
                    </a:lnTo>
                    <a:lnTo>
                      <a:pt x="94" y="241"/>
                    </a:lnTo>
                    <a:lnTo>
                      <a:pt x="52" y="250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16"/>
              <p:cNvSpPr/>
              <p:nvPr/>
            </p:nvSpPr>
            <p:spPr>
              <a:xfrm>
                <a:off x="6426201" y="5153026"/>
                <a:ext cx="52388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98" h="249" extrusionOk="0">
                    <a:moveTo>
                      <a:pt x="57" y="249"/>
                    </a:moveTo>
                    <a:lnTo>
                      <a:pt x="0" y="10"/>
                    </a:lnTo>
                    <a:lnTo>
                      <a:pt x="41" y="0"/>
                    </a:lnTo>
                    <a:lnTo>
                      <a:pt x="98" y="239"/>
                    </a:lnTo>
                    <a:lnTo>
                      <a:pt x="57" y="249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16"/>
              <p:cNvSpPr/>
              <p:nvPr/>
            </p:nvSpPr>
            <p:spPr>
              <a:xfrm>
                <a:off x="6467476" y="5141913"/>
                <a:ext cx="55563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105" h="249" extrusionOk="0">
                    <a:moveTo>
                      <a:pt x="64" y="249"/>
                    </a:moveTo>
                    <a:lnTo>
                      <a:pt x="0" y="12"/>
                    </a:lnTo>
                    <a:lnTo>
                      <a:pt x="41" y="0"/>
                    </a:lnTo>
                    <a:lnTo>
                      <a:pt x="105" y="239"/>
                    </a:lnTo>
                    <a:lnTo>
                      <a:pt x="64" y="249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16"/>
              <p:cNvSpPr/>
              <p:nvPr/>
            </p:nvSpPr>
            <p:spPr>
              <a:xfrm>
                <a:off x="6508751" y="5130801"/>
                <a:ext cx="58738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111" h="248" extrusionOk="0">
                    <a:moveTo>
                      <a:pt x="70" y="248"/>
                    </a:moveTo>
                    <a:lnTo>
                      <a:pt x="0" y="11"/>
                    </a:lnTo>
                    <a:lnTo>
                      <a:pt x="41" y="0"/>
                    </a:lnTo>
                    <a:lnTo>
                      <a:pt x="111" y="236"/>
                    </a:lnTo>
                    <a:lnTo>
                      <a:pt x="70" y="248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16"/>
              <p:cNvSpPr/>
              <p:nvPr/>
            </p:nvSpPr>
            <p:spPr>
              <a:xfrm>
                <a:off x="6548438" y="5119688"/>
                <a:ext cx="61913" cy="130175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47" extrusionOk="0">
                    <a:moveTo>
                      <a:pt x="75" y="247"/>
                    </a:moveTo>
                    <a:lnTo>
                      <a:pt x="0" y="13"/>
                    </a:lnTo>
                    <a:lnTo>
                      <a:pt x="41" y="0"/>
                    </a:lnTo>
                    <a:lnTo>
                      <a:pt x="116" y="233"/>
                    </a:lnTo>
                    <a:lnTo>
                      <a:pt x="75" y="247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" name="Google Shape;514;p16"/>
              <p:cNvSpPr/>
              <p:nvPr/>
            </p:nvSpPr>
            <p:spPr>
              <a:xfrm>
                <a:off x="6589713" y="5105401"/>
                <a:ext cx="63500" cy="130175"/>
              </a:xfrm>
              <a:custGeom>
                <a:avLst/>
                <a:gdLst/>
                <a:ahLst/>
                <a:cxnLst/>
                <a:rect l="l" t="t" r="r" b="b"/>
                <a:pathLst>
                  <a:path w="122" h="247" extrusionOk="0">
                    <a:moveTo>
                      <a:pt x="82" y="247"/>
                    </a:moveTo>
                    <a:lnTo>
                      <a:pt x="0" y="16"/>
                    </a:lnTo>
                    <a:lnTo>
                      <a:pt x="40" y="0"/>
                    </a:lnTo>
                    <a:lnTo>
                      <a:pt x="122" y="232"/>
                    </a:lnTo>
                    <a:lnTo>
                      <a:pt x="82" y="247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" name="Google Shape;515;p16"/>
              <p:cNvSpPr/>
              <p:nvPr/>
            </p:nvSpPr>
            <p:spPr>
              <a:xfrm>
                <a:off x="6629401" y="5091113"/>
                <a:ext cx="68263" cy="130175"/>
              </a:xfrm>
              <a:custGeom>
                <a:avLst/>
                <a:gdLst/>
                <a:ahLst/>
                <a:cxnLst/>
                <a:rect l="l" t="t" r="r" b="b"/>
                <a:pathLst>
                  <a:path w="128" h="246" extrusionOk="0">
                    <a:moveTo>
                      <a:pt x="87" y="246"/>
                    </a:moveTo>
                    <a:lnTo>
                      <a:pt x="0" y="16"/>
                    </a:lnTo>
                    <a:lnTo>
                      <a:pt x="40" y="0"/>
                    </a:lnTo>
                    <a:lnTo>
                      <a:pt x="128" y="231"/>
                    </a:lnTo>
                    <a:lnTo>
                      <a:pt x="87" y="246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16"/>
              <p:cNvSpPr/>
              <p:nvPr/>
            </p:nvSpPr>
            <p:spPr>
              <a:xfrm>
                <a:off x="6669088" y="5076826"/>
                <a:ext cx="69850" cy="128588"/>
              </a:xfrm>
              <a:custGeom>
                <a:avLst/>
                <a:gdLst/>
                <a:ahLst/>
                <a:cxnLst/>
                <a:rect l="l" t="t" r="r" b="b"/>
                <a:pathLst>
                  <a:path w="134" h="244" extrusionOk="0">
                    <a:moveTo>
                      <a:pt x="95" y="244"/>
                    </a:moveTo>
                    <a:lnTo>
                      <a:pt x="0" y="17"/>
                    </a:lnTo>
                    <a:lnTo>
                      <a:pt x="40" y="0"/>
                    </a:lnTo>
                    <a:lnTo>
                      <a:pt x="134" y="227"/>
                    </a:lnTo>
                    <a:lnTo>
                      <a:pt x="95" y="244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16"/>
              <p:cNvSpPr/>
              <p:nvPr/>
            </p:nvSpPr>
            <p:spPr>
              <a:xfrm>
                <a:off x="6708776" y="5059363"/>
                <a:ext cx="73025" cy="12858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243" extrusionOk="0">
                    <a:moveTo>
                      <a:pt x="100" y="243"/>
                    </a:moveTo>
                    <a:lnTo>
                      <a:pt x="0" y="18"/>
                    </a:lnTo>
                    <a:lnTo>
                      <a:pt x="39" y="0"/>
                    </a:lnTo>
                    <a:lnTo>
                      <a:pt x="139" y="226"/>
                    </a:lnTo>
                    <a:lnTo>
                      <a:pt x="100" y="243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16"/>
              <p:cNvSpPr/>
              <p:nvPr/>
            </p:nvSpPr>
            <p:spPr>
              <a:xfrm>
                <a:off x="6746876" y="5041901"/>
                <a:ext cx="76200" cy="128588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41" extrusionOk="0">
                    <a:moveTo>
                      <a:pt x="105" y="241"/>
                    </a:moveTo>
                    <a:lnTo>
                      <a:pt x="0" y="19"/>
                    </a:lnTo>
                    <a:lnTo>
                      <a:pt x="38" y="0"/>
                    </a:lnTo>
                    <a:lnTo>
                      <a:pt x="143" y="222"/>
                    </a:lnTo>
                    <a:lnTo>
                      <a:pt x="105" y="241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16"/>
              <p:cNvSpPr/>
              <p:nvPr/>
            </p:nvSpPr>
            <p:spPr>
              <a:xfrm>
                <a:off x="6784976" y="5024438"/>
                <a:ext cx="79375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150" h="239" extrusionOk="0">
                    <a:moveTo>
                      <a:pt x="111" y="239"/>
                    </a:moveTo>
                    <a:lnTo>
                      <a:pt x="0" y="20"/>
                    </a:lnTo>
                    <a:lnTo>
                      <a:pt x="38" y="0"/>
                    </a:lnTo>
                    <a:lnTo>
                      <a:pt x="150" y="219"/>
                    </a:lnTo>
                    <a:lnTo>
                      <a:pt x="111" y="239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16"/>
              <p:cNvSpPr/>
              <p:nvPr/>
            </p:nvSpPr>
            <p:spPr>
              <a:xfrm>
                <a:off x="6823076" y="5003801"/>
                <a:ext cx="82550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156" h="237" extrusionOk="0">
                    <a:moveTo>
                      <a:pt x="117" y="237"/>
                    </a:moveTo>
                    <a:lnTo>
                      <a:pt x="0" y="21"/>
                    </a:lnTo>
                    <a:lnTo>
                      <a:pt x="39" y="0"/>
                    </a:lnTo>
                    <a:lnTo>
                      <a:pt x="156" y="217"/>
                    </a:lnTo>
                    <a:lnTo>
                      <a:pt x="117" y="237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16"/>
              <p:cNvSpPr/>
              <p:nvPr/>
            </p:nvSpPr>
            <p:spPr>
              <a:xfrm>
                <a:off x="6861176" y="4984751"/>
                <a:ext cx="84138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160" h="234" extrusionOk="0">
                    <a:moveTo>
                      <a:pt x="123" y="234"/>
                    </a:moveTo>
                    <a:lnTo>
                      <a:pt x="0" y="21"/>
                    </a:lnTo>
                    <a:lnTo>
                      <a:pt x="37" y="0"/>
                    </a:lnTo>
                    <a:lnTo>
                      <a:pt x="160" y="212"/>
                    </a:lnTo>
                    <a:lnTo>
                      <a:pt x="123" y="234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16"/>
              <p:cNvSpPr/>
              <p:nvPr/>
            </p:nvSpPr>
            <p:spPr>
              <a:xfrm>
                <a:off x="6897688" y="4962526"/>
                <a:ext cx="87313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164" h="233" extrusionOk="0">
                    <a:moveTo>
                      <a:pt x="129" y="233"/>
                    </a:moveTo>
                    <a:lnTo>
                      <a:pt x="0" y="23"/>
                    </a:lnTo>
                    <a:lnTo>
                      <a:pt x="36" y="0"/>
                    </a:lnTo>
                    <a:lnTo>
                      <a:pt x="164" y="210"/>
                    </a:lnTo>
                    <a:lnTo>
                      <a:pt x="129" y="233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16"/>
              <p:cNvSpPr/>
              <p:nvPr/>
            </p:nvSpPr>
            <p:spPr>
              <a:xfrm>
                <a:off x="6934201" y="4940301"/>
                <a:ext cx="88900" cy="122238"/>
              </a:xfrm>
              <a:custGeom>
                <a:avLst/>
                <a:gdLst/>
                <a:ahLst/>
                <a:cxnLst/>
                <a:rect l="l" t="t" r="r" b="b"/>
                <a:pathLst>
                  <a:path w="167" h="231" extrusionOk="0">
                    <a:moveTo>
                      <a:pt x="132" y="231"/>
                    </a:moveTo>
                    <a:lnTo>
                      <a:pt x="0" y="25"/>
                    </a:lnTo>
                    <a:lnTo>
                      <a:pt x="36" y="0"/>
                    </a:lnTo>
                    <a:lnTo>
                      <a:pt x="167" y="207"/>
                    </a:lnTo>
                    <a:lnTo>
                      <a:pt x="132" y="231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16"/>
              <p:cNvSpPr/>
              <p:nvPr/>
            </p:nvSpPr>
            <p:spPr>
              <a:xfrm>
                <a:off x="6969126" y="4916488"/>
                <a:ext cx="93663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27" extrusionOk="0">
                    <a:moveTo>
                      <a:pt x="139" y="227"/>
                    </a:moveTo>
                    <a:lnTo>
                      <a:pt x="0" y="24"/>
                    </a:lnTo>
                    <a:lnTo>
                      <a:pt x="36" y="0"/>
                    </a:lnTo>
                    <a:lnTo>
                      <a:pt x="175" y="202"/>
                    </a:lnTo>
                    <a:lnTo>
                      <a:pt x="139" y="227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16"/>
              <p:cNvSpPr/>
              <p:nvPr/>
            </p:nvSpPr>
            <p:spPr>
              <a:xfrm>
                <a:off x="7005638" y="4892676"/>
                <a:ext cx="93663" cy="119063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24" extrusionOk="0">
                    <a:moveTo>
                      <a:pt x="143" y="224"/>
                    </a:moveTo>
                    <a:lnTo>
                      <a:pt x="0" y="25"/>
                    </a:lnTo>
                    <a:lnTo>
                      <a:pt x="34" y="0"/>
                    </a:lnTo>
                    <a:lnTo>
                      <a:pt x="178" y="198"/>
                    </a:lnTo>
                    <a:lnTo>
                      <a:pt x="143" y="224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16"/>
              <p:cNvSpPr/>
              <p:nvPr/>
            </p:nvSpPr>
            <p:spPr>
              <a:xfrm>
                <a:off x="7138988" y="4786313"/>
                <a:ext cx="103188" cy="112713"/>
              </a:xfrm>
              <a:custGeom>
                <a:avLst/>
                <a:gdLst/>
                <a:ahLst/>
                <a:cxnLst/>
                <a:rect l="l" t="t" r="r" b="b"/>
                <a:pathLst>
                  <a:path w="194" h="211" extrusionOk="0">
                    <a:moveTo>
                      <a:pt x="164" y="211"/>
                    </a:moveTo>
                    <a:lnTo>
                      <a:pt x="0" y="28"/>
                    </a:lnTo>
                    <a:lnTo>
                      <a:pt x="32" y="0"/>
                    </a:lnTo>
                    <a:lnTo>
                      <a:pt x="194" y="182"/>
                    </a:lnTo>
                    <a:lnTo>
                      <a:pt x="164" y="211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16"/>
              <p:cNvSpPr/>
              <p:nvPr/>
            </p:nvSpPr>
            <p:spPr>
              <a:xfrm>
                <a:off x="7170738" y="4757738"/>
                <a:ext cx="104775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198" h="209" extrusionOk="0">
                    <a:moveTo>
                      <a:pt x="168" y="209"/>
                    </a:moveTo>
                    <a:lnTo>
                      <a:pt x="0" y="30"/>
                    </a:lnTo>
                    <a:lnTo>
                      <a:pt x="31" y="0"/>
                    </a:lnTo>
                    <a:lnTo>
                      <a:pt x="198" y="178"/>
                    </a:lnTo>
                    <a:lnTo>
                      <a:pt x="168" y="209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528;p16"/>
              <p:cNvSpPr/>
              <p:nvPr/>
            </p:nvSpPr>
            <p:spPr>
              <a:xfrm>
                <a:off x="7202488" y="4729163"/>
                <a:ext cx="106363" cy="106363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3" extrusionOk="0">
                    <a:moveTo>
                      <a:pt x="173" y="203"/>
                    </a:moveTo>
                    <a:lnTo>
                      <a:pt x="0" y="30"/>
                    </a:lnTo>
                    <a:lnTo>
                      <a:pt x="31" y="0"/>
                    </a:lnTo>
                    <a:lnTo>
                      <a:pt x="202" y="173"/>
                    </a:lnTo>
                    <a:lnTo>
                      <a:pt x="173" y="203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529;p16"/>
              <p:cNvSpPr/>
              <p:nvPr/>
            </p:nvSpPr>
            <p:spPr>
              <a:xfrm>
                <a:off x="7232651" y="4697413"/>
                <a:ext cx="109538" cy="106363"/>
              </a:xfrm>
              <a:custGeom>
                <a:avLst/>
                <a:gdLst/>
                <a:ahLst/>
                <a:cxnLst/>
                <a:rect l="l" t="t" r="r" b="b"/>
                <a:pathLst>
                  <a:path w="207" h="201" extrusionOk="0">
                    <a:moveTo>
                      <a:pt x="177" y="201"/>
                    </a:moveTo>
                    <a:lnTo>
                      <a:pt x="0" y="32"/>
                    </a:lnTo>
                    <a:lnTo>
                      <a:pt x="30" y="0"/>
                    </a:lnTo>
                    <a:lnTo>
                      <a:pt x="207" y="169"/>
                    </a:lnTo>
                    <a:lnTo>
                      <a:pt x="177" y="201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16"/>
              <p:cNvSpPr/>
              <p:nvPr/>
            </p:nvSpPr>
            <p:spPr>
              <a:xfrm>
                <a:off x="7262813" y="4667251"/>
                <a:ext cx="111125" cy="103188"/>
              </a:xfrm>
              <a:custGeom>
                <a:avLst/>
                <a:gdLst/>
                <a:ahLst/>
                <a:cxnLst/>
                <a:rect l="l" t="t" r="r" b="b"/>
                <a:pathLst>
                  <a:path w="209" h="197" extrusionOk="0">
                    <a:moveTo>
                      <a:pt x="180" y="197"/>
                    </a:moveTo>
                    <a:lnTo>
                      <a:pt x="0" y="32"/>
                    </a:lnTo>
                    <a:lnTo>
                      <a:pt x="28" y="0"/>
                    </a:lnTo>
                    <a:lnTo>
                      <a:pt x="209" y="164"/>
                    </a:lnTo>
                    <a:lnTo>
                      <a:pt x="180" y="197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531;p16"/>
              <p:cNvSpPr/>
              <p:nvPr/>
            </p:nvSpPr>
            <p:spPr>
              <a:xfrm>
                <a:off x="7291388" y="4635501"/>
                <a:ext cx="112713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212" h="192" extrusionOk="0">
                    <a:moveTo>
                      <a:pt x="185" y="192"/>
                    </a:moveTo>
                    <a:lnTo>
                      <a:pt x="0" y="33"/>
                    </a:lnTo>
                    <a:lnTo>
                      <a:pt x="28" y="0"/>
                    </a:lnTo>
                    <a:lnTo>
                      <a:pt x="212" y="159"/>
                    </a:lnTo>
                    <a:lnTo>
                      <a:pt x="185" y="192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2" name="Google Shape;532;p16"/>
            <p:cNvGrpSpPr/>
            <p:nvPr/>
          </p:nvGrpSpPr>
          <p:grpSpPr>
            <a:xfrm>
              <a:off x="7038976" y="4814888"/>
              <a:ext cx="168276" cy="169863"/>
              <a:chOff x="7038976" y="4814888"/>
              <a:chExt cx="168276" cy="169863"/>
            </a:xfrm>
          </p:grpSpPr>
          <p:sp>
            <p:nvSpPr>
              <p:cNvPr id="533" name="Google Shape;533;p16"/>
              <p:cNvSpPr/>
              <p:nvPr/>
            </p:nvSpPr>
            <p:spPr>
              <a:xfrm>
                <a:off x="7038976" y="4867276"/>
                <a:ext cx="96838" cy="11747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222" extrusionOk="0">
                    <a:moveTo>
                      <a:pt x="149" y="222"/>
                    </a:moveTo>
                    <a:lnTo>
                      <a:pt x="0" y="27"/>
                    </a:lnTo>
                    <a:lnTo>
                      <a:pt x="35" y="0"/>
                    </a:lnTo>
                    <a:lnTo>
                      <a:pt x="183" y="195"/>
                    </a:lnTo>
                    <a:lnTo>
                      <a:pt x="149" y="222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16"/>
              <p:cNvSpPr/>
              <p:nvPr/>
            </p:nvSpPr>
            <p:spPr>
              <a:xfrm>
                <a:off x="7073901" y="4840288"/>
                <a:ext cx="98425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187" h="219" extrusionOk="0">
                    <a:moveTo>
                      <a:pt x="154" y="219"/>
                    </a:moveTo>
                    <a:lnTo>
                      <a:pt x="0" y="28"/>
                    </a:lnTo>
                    <a:lnTo>
                      <a:pt x="34" y="0"/>
                    </a:lnTo>
                    <a:lnTo>
                      <a:pt x="187" y="191"/>
                    </a:lnTo>
                    <a:lnTo>
                      <a:pt x="154" y="219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16"/>
              <p:cNvSpPr/>
              <p:nvPr/>
            </p:nvSpPr>
            <p:spPr>
              <a:xfrm>
                <a:off x="7107238" y="4814888"/>
                <a:ext cx="100013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16" extrusionOk="0">
                    <a:moveTo>
                      <a:pt x="159" y="216"/>
                    </a:moveTo>
                    <a:lnTo>
                      <a:pt x="0" y="28"/>
                    </a:lnTo>
                    <a:lnTo>
                      <a:pt x="33" y="0"/>
                    </a:lnTo>
                    <a:lnTo>
                      <a:pt x="191" y="186"/>
                    </a:lnTo>
                    <a:lnTo>
                      <a:pt x="159" y="216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6" name="Google Shape;536;p16"/>
            <p:cNvGrpSpPr/>
            <p:nvPr/>
          </p:nvGrpSpPr>
          <p:grpSpPr>
            <a:xfrm>
              <a:off x="5911851" y="5168901"/>
              <a:ext cx="476250" cy="153988"/>
              <a:chOff x="5911851" y="5168901"/>
              <a:chExt cx="476250" cy="153988"/>
            </a:xfrm>
          </p:grpSpPr>
          <p:sp>
            <p:nvSpPr>
              <p:cNvPr id="537" name="Google Shape;537;p16"/>
              <p:cNvSpPr/>
              <p:nvPr/>
            </p:nvSpPr>
            <p:spPr>
              <a:xfrm>
                <a:off x="5911851" y="5183188"/>
                <a:ext cx="31750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61" h="250" extrusionOk="0">
                    <a:moveTo>
                      <a:pt x="0" y="246"/>
                    </a:moveTo>
                    <a:lnTo>
                      <a:pt x="18" y="0"/>
                    </a:lnTo>
                    <a:lnTo>
                      <a:pt x="61" y="4"/>
                    </a:lnTo>
                    <a:lnTo>
                      <a:pt x="43" y="250"/>
                    </a:lnTo>
                    <a:lnTo>
                      <a:pt x="0" y="246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Google Shape;538;p16"/>
              <p:cNvSpPr/>
              <p:nvPr/>
            </p:nvSpPr>
            <p:spPr>
              <a:xfrm>
                <a:off x="5957888" y="5186363"/>
                <a:ext cx="28575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54" h="249" extrusionOk="0">
                    <a:moveTo>
                      <a:pt x="0" y="247"/>
                    </a:moveTo>
                    <a:lnTo>
                      <a:pt x="12" y="0"/>
                    </a:lnTo>
                    <a:lnTo>
                      <a:pt x="54" y="2"/>
                    </a:lnTo>
                    <a:lnTo>
                      <a:pt x="42" y="249"/>
                    </a:lnTo>
                    <a:lnTo>
                      <a:pt x="0" y="247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16"/>
              <p:cNvSpPr/>
              <p:nvPr/>
            </p:nvSpPr>
            <p:spPr>
              <a:xfrm>
                <a:off x="6002338" y="5189538"/>
                <a:ext cx="25400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8" extrusionOk="0">
                    <a:moveTo>
                      <a:pt x="0" y="246"/>
                    </a:moveTo>
                    <a:lnTo>
                      <a:pt x="5" y="0"/>
                    </a:lnTo>
                    <a:lnTo>
                      <a:pt x="47" y="0"/>
                    </a:lnTo>
                    <a:lnTo>
                      <a:pt x="42" y="248"/>
                    </a:lnTo>
                    <a:lnTo>
                      <a:pt x="0" y="246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540;p16"/>
              <p:cNvSpPr/>
              <p:nvPr/>
            </p:nvSpPr>
            <p:spPr>
              <a:xfrm>
                <a:off x="6048376" y="5191126"/>
                <a:ext cx="22225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44" h="247" extrusionOk="0">
                    <a:moveTo>
                      <a:pt x="1" y="247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4" y="247"/>
                    </a:lnTo>
                    <a:lnTo>
                      <a:pt x="1" y="247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" name="Google Shape;541;p16"/>
              <p:cNvSpPr/>
              <p:nvPr/>
            </p:nvSpPr>
            <p:spPr>
              <a:xfrm>
                <a:off x="6089651" y="5191126"/>
                <a:ext cx="26988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50" h="249" extrusionOk="0">
                    <a:moveTo>
                      <a:pt x="8" y="249"/>
                    </a:moveTo>
                    <a:lnTo>
                      <a:pt x="0" y="1"/>
                    </a:lnTo>
                    <a:lnTo>
                      <a:pt x="43" y="0"/>
                    </a:lnTo>
                    <a:lnTo>
                      <a:pt x="50" y="247"/>
                    </a:lnTo>
                    <a:lnTo>
                      <a:pt x="8" y="249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16"/>
              <p:cNvSpPr/>
              <p:nvPr/>
            </p:nvSpPr>
            <p:spPr>
              <a:xfrm>
                <a:off x="6132513" y="5191126"/>
                <a:ext cx="30163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56" h="248" extrusionOk="0">
                    <a:moveTo>
                      <a:pt x="14" y="248"/>
                    </a:moveTo>
                    <a:lnTo>
                      <a:pt x="0" y="2"/>
                    </a:lnTo>
                    <a:lnTo>
                      <a:pt x="42" y="0"/>
                    </a:lnTo>
                    <a:lnTo>
                      <a:pt x="56" y="246"/>
                    </a:lnTo>
                    <a:lnTo>
                      <a:pt x="14" y="248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" name="Google Shape;543;p16"/>
              <p:cNvSpPr/>
              <p:nvPr/>
            </p:nvSpPr>
            <p:spPr>
              <a:xfrm>
                <a:off x="6173788" y="5187951"/>
                <a:ext cx="33338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63" h="250" extrusionOk="0">
                    <a:moveTo>
                      <a:pt x="21" y="250"/>
                    </a:moveTo>
                    <a:lnTo>
                      <a:pt x="0" y="4"/>
                    </a:lnTo>
                    <a:lnTo>
                      <a:pt x="44" y="0"/>
                    </a:lnTo>
                    <a:lnTo>
                      <a:pt x="63" y="247"/>
                    </a:lnTo>
                    <a:lnTo>
                      <a:pt x="21" y="250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" name="Google Shape;544;p16"/>
              <p:cNvSpPr/>
              <p:nvPr/>
            </p:nvSpPr>
            <p:spPr>
              <a:xfrm>
                <a:off x="6216651" y="5184776"/>
                <a:ext cx="36513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68" h="250" extrusionOk="0">
                    <a:moveTo>
                      <a:pt x="26" y="250"/>
                    </a:moveTo>
                    <a:lnTo>
                      <a:pt x="0" y="4"/>
                    </a:lnTo>
                    <a:lnTo>
                      <a:pt x="42" y="0"/>
                    </a:lnTo>
                    <a:lnTo>
                      <a:pt x="68" y="245"/>
                    </a:lnTo>
                    <a:lnTo>
                      <a:pt x="26" y="250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p16"/>
              <p:cNvSpPr/>
              <p:nvPr/>
            </p:nvSpPr>
            <p:spPr>
              <a:xfrm>
                <a:off x="6259513" y="5180013"/>
                <a:ext cx="39688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75" h="250" extrusionOk="0">
                    <a:moveTo>
                      <a:pt x="32" y="250"/>
                    </a:moveTo>
                    <a:lnTo>
                      <a:pt x="0" y="7"/>
                    </a:lnTo>
                    <a:lnTo>
                      <a:pt x="43" y="0"/>
                    </a:lnTo>
                    <a:lnTo>
                      <a:pt x="75" y="245"/>
                    </a:lnTo>
                    <a:lnTo>
                      <a:pt x="32" y="250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" name="Google Shape;546;p16"/>
              <p:cNvSpPr/>
              <p:nvPr/>
            </p:nvSpPr>
            <p:spPr>
              <a:xfrm>
                <a:off x="6300788" y="5175251"/>
                <a:ext cx="42863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81" h="250" extrusionOk="0">
                    <a:moveTo>
                      <a:pt x="38" y="250"/>
                    </a:moveTo>
                    <a:lnTo>
                      <a:pt x="0" y="7"/>
                    </a:lnTo>
                    <a:lnTo>
                      <a:pt x="41" y="0"/>
                    </a:lnTo>
                    <a:lnTo>
                      <a:pt x="81" y="244"/>
                    </a:lnTo>
                    <a:lnTo>
                      <a:pt x="38" y="250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" name="Google Shape;547;p16"/>
              <p:cNvSpPr/>
              <p:nvPr/>
            </p:nvSpPr>
            <p:spPr>
              <a:xfrm>
                <a:off x="6342063" y="5168901"/>
                <a:ext cx="46038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87" h="250" extrusionOk="0">
                    <a:moveTo>
                      <a:pt x="46" y="250"/>
                    </a:moveTo>
                    <a:lnTo>
                      <a:pt x="0" y="8"/>
                    </a:lnTo>
                    <a:lnTo>
                      <a:pt x="42" y="0"/>
                    </a:lnTo>
                    <a:lnTo>
                      <a:pt x="87" y="243"/>
                    </a:lnTo>
                    <a:lnTo>
                      <a:pt x="46" y="250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" name="Google Shape;548;p16"/>
              <p:cNvSpPr/>
              <p:nvPr/>
            </p:nvSpPr>
            <p:spPr>
              <a:xfrm>
                <a:off x="6002338" y="5189538"/>
                <a:ext cx="25400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8" extrusionOk="0">
                    <a:moveTo>
                      <a:pt x="0" y="246"/>
                    </a:moveTo>
                    <a:lnTo>
                      <a:pt x="5" y="0"/>
                    </a:lnTo>
                    <a:lnTo>
                      <a:pt x="47" y="0"/>
                    </a:lnTo>
                    <a:lnTo>
                      <a:pt x="42" y="248"/>
                    </a:lnTo>
                    <a:lnTo>
                      <a:pt x="0" y="246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16"/>
              <p:cNvSpPr/>
              <p:nvPr/>
            </p:nvSpPr>
            <p:spPr>
              <a:xfrm>
                <a:off x="6048375" y="5191125"/>
                <a:ext cx="22225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44" h="247" extrusionOk="0">
                    <a:moveTo>
                      <a:pt x="1" y="247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4" y="247"/>
                    </a:lnTo>
                    <a:lnTo>
                      <a:pt x="1" y="247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16"/>
              <p:cNvSpPr/>
              <p:nvPr/>
            </p:nvSpPr>
            <p:spPr>
              <a:xfrm>
                <a:off x="6089650" y="5191125"/>
                <a:ext cx="26988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50" h="249" extrusionOk="0">
                    <a:moveTo>
                      <a:pt x="8" y="249"/>
                    </a:moveTo>
                    <a:lnTo>
                      <a:pt x="0" y="1"/>
                    </a:lnTo>
                    <a:lnTo>
                      <a:pt x="43" y="0"/>
                    </a:lnTo>
                    <a:lnTo>
                      <a:pt x="50" y="247"/>
                    </a:lnTo>
                    <a:lnTo>
                      <a:pt x="8" y="249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16"/>
              <p:cNvSpPr/>
              <p:nvPr/>
            </p:nvSpPr>
            <p:spPr>
              <a:xfrm>
                <a:off x="6132513" y="5191125"/>
                <a:ext cx="30163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56" h="248" extrusionOk="0">
                    <a:moveTo>
                      <a:pt x="14" y="248"/>
                    </a:moveTo>
                    <a:lnTo>
                      <a:pt x="0" y="2"/>
                    </a:lnTo>
                    <a:lnTo>
                      <a:pt x="42" y="0"/>
                    </a:lnTo>
                    <a:lnTo>
                      <a:pt x="56" y="246"/>
                    </a:lnTo>
                    <a:lnTo>
                      <a:pt x="14" y="248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16"/>
              <p:cNvSpPr/>
              <p:nvPr/>
            </p:nvSpPr>
            <p:spPr>
              <a:xfrm>
                <a:off x="6173788" y="5187950"/>
                <a:ext cx="33338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63" h="250" extrusionOk="0">
                    <a:moveTo>
                      <a:pt x="21" y="250"/>
                    </a:moveTo>
                    <a:lnTo>
                      <a:pt x="0" y="4"/>
                    </a:lnTo>
                    <a:lnTo>
                      <a:pt x="44" y="0"/>
                    </a:lnTo>
                    <a:lnTo>
                      <a:pt x="63" y="247"/>
                    </a:lnTo>
                    <a:lnTo>
                      <a:pt x="21" y="250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16"/>
              <p:cNvSpPr/>
              <p:nvPr/>
            </p:nvSpPr>
            <p:spPr>
              <a:xfrm>
                <a:off x="6216650" y="5184775"/>
                <a:ext cx="36513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68" h="250" extrusionOk="0">
                    <a:moveTo>
                      <a:pt x="26" y="250"/>
                    </a:moveTo>
                    <a:lnTo>
                      <a:pt x="0" y="4"/>
                    </a:lnTo>
                    <a:lnTo>
                      <a:pt x="42" y="0"/>
                    </a:lnTo>
                    <a:lnTo>
                      <a:pt x="68" y="245"/>
                    </a:lnTo>
                    <a:lnTo>
                      <a:pt x="26" y="250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54" name="Google Shape;554;p16"/>
          <p:cNvGrpSpPr/>
          <p:nvPr/>
        </p:nvGrpSpPr>
        <p:grpSpPr>
          <a:xfrm>
            <a:off x="4708230" y="2225826"/>
            <a:ext cx="2851151" cy="2957513"/>
            <a:chOff x="4652963" y="2068513"/>
            <a:chExt cx="2851151" cy="2957513"/>
          </a:xfrm>
        </p:grpSpPr>
        <p:sp>
          <p:nvSpPr>
            <p:cNvPr id="555" name="Google Shape;555;p16"/>
            <p:cNvSpPr/>
            <p:nvPr/>
          </p:nvSpPr>
          <p:spPr>
            <a:xfrm>
              <a:off x="4719638" y="2354263"/>
              <a:ext cx="641350" cy="2181225"/>
            </a:xfrm>
            <a:custGeom>
              <a:avLst/>
              <a:gdLst/>
              <a:ahLst/>
              <a:cxnLst/>
              <a:rect l="l" t="t" r="r" b="b"/>
              <a:pathLst>
                <a:path w="1214" h="4122" extrusionOk="0">
                  <a:moveTo>
                    <a:pt x="745" y="4122"/>
                  </a:moveTo>
                  <a:lnTo>
                    <a:pt x="703" y="4077"/>
                  </a:lnTo>
                  <a:lnTo>
                    <a:pt x="660" y="4029"/>
                  </a:lnTo>
                  <a:lnTo>
                    <a:pt x="621" y="3982"/>
                  </a:lnTo>
                  <a:lnTo>
                    <a:pt x="581" y="3933"/>
                  </a:lnTo>
                  <a:lnTo>
                    <a:pt x="542" y="3884"/>
                  </a:lnTo>
                  <a:lnTo>
                    <a:pt x="505" y="3833"/>
                  </a:lnTo>
                  <a:lnTo>
                    <a:pt x="469" y="3782"/>
                  </a:lnTo>
                  <a:lnTo>
                    <a:pt x="435" y="3729"/>
                  </a:lnTo>
                  <a:lnTo>
                    <a:pt x="400" y="3677"/>
                  </a:lnTo>
                  <a:lnTo>
                    <a:pt x="368" y="3622"/>
                  </a:lnTo>
                  <a:lnTo>
                    <a:pt x="337" y="3567"/>
                  </a:lnTo>
                  <a:lnTo>
                    <a:pt x="307" y="3511"/>
                  </a:lnTo>
                  <a:lnTo>
                    <a:pt x="278" y="3455"/>
                  </a:lnTo>
                  <a:lnTo>
                    <a:pt x="252" y="3397"/>
                  </a:lnTo>
                  <a:lnTo>
                    <a:pt x="225" y="3340"/>
                  </a:lnTo>
                  <a:lnTo>
                    <a:pt x="200" y="3281"/>
                  </a:lnTo>
                  <a:lnTo>
                    <a:pt x="177" y="3221"/>
                  </a:lnTo>
                  <a:lnTo>
                    <a:pt x="154" y="3160"/>
                  </a:lnTo>
                  <a:lnTo>
                    <a:pt x="134" y="3099"/>
                  </a:lnTo>
                  <a:lnTo>
                    <a:pt x="114" y="3037"/>
                  </a:lnTo>
                  <a:lnTo>
                    <a:pt x="96" y="2976"/>
                  </a:lnTo>
                  <a:lnTo>
                    <a:pt x="81" y="2913"/>
                  </a:lnTo>
                  <a:lnTo>
                    <a:pt x="66" y="2849"/>
                  </a:lnTo>
                  <a:lnTo>
                    <a:pt x="52" y="2785"/>
                  </a:lnTo>
                  <a:lnTo>
                    <a:pt x="40" y="2721"/>
                  </a:lnTo>
                  <a:lnTo>
                    <a:pt x="30" y="2655"/>
                  </a:lnTo>
                  <a:lnTo>
                    <a:pt x="21" y="2589"/>
                  </a:lnTo>
                  <a:lnTo>
                    <a:pt x="13" y="2523"/>
                  </a:lnTo>
                  <a:lnTo>
                    <a:pt x="8" y="2457"/>
                  </a:lnTo>
                  <a:lnTo>
                    <a:pt x="4" y="2389"/>
                  </a:lnTo>
                  <a:lnTo>
                    <a:pt x="2" y="2322"/>
                  </a:lnTo>
                  <a:lnTo>
                    <a:pt x="0" y="2253"/>
                  </a:lnTo>
                  <a:lnTo>
                    <a:pt x="2" y="2164"/>
                  </a:lnTo>
                  <a:lnTo>
                    <a:pt x="5" y="2077"/>
                  </a:lnTo>
                  <a:lnTo>
                    <a:pt x="13" y="1990"/>
                  </a:lnTo>
                  <a:lnTo>
                    <a:pt x="22" y="1904"/>
                  </a:lnTo>
                  <a:lnTo>
                    <a:pt x="35" y="1818"/>
                  </a:lnTo>
                  <a:lnTo>
                    <a:pt x="49" y="1734"/>
                  </a:lnTo>
                  <a:lnTo>
                    <a:pt x="67" y="1650"/>
                  </a:lnTo>
                  <a:lnTo>
                    <a:pt x="86" y="1568"/>
                  </a:lnTo>
                  <a:lnTo>
                    <a:pt x="109" y="1488"/>
                  </a:lnTo>
                  <a:lnTo>
                    <a:pt x="134" y="1407"/>
                  </a:lnTo>
                  <a:lnTo>
                    <a:pt x="162" y="1329"/>
                  </a:lnTo>
                  <a:lnTo>
                    <a:pt x="191" y="1251"/>
                  </a:lnTo>
                  <a:lnTo>
                    <a:pt x="223" y="1174"/>
                  </a:lnTo>
                  <a:lnTo>
                    <a:pt x="257" y="1098"/>
                  </a:lnTo>
                  <a:lnTo>
                    <a:pt x="294" y="1025"/>
                  </a:lnTo>
                  <a:lnTo>
                    <a:pt x="332" y="952"/>
                  </a:lnTo>
                  <a:lnTo>
                    <a:pt x="373" y="880"/>
                  </a:lnTo>
                  <a:lnTo>
                    <a:pt x="416" y="811"/>
                  </a:lnTo>
                  <a:lnTo>
                    <a:pt x="460" y="742"/>
                  </a:lnTo>
                  <a:lnTo>
                    <a:pt x="508" y="675"/>
                  </a:lnTo>
                  <a:lnTo>
                    <a:pt x="556" y="610"/>
                  </a:lnTo>
                  <a:lnTo>
                    <a:pt x="608" y="546"/>
                  </a:lnTo>
                  <a:lnTo>
                    <a:pt x="660" y="483"/>
                  </a:lnTo>
                  <a:lnTo>
                    <a:pt x="714" y="423"/>
                  </a:lnTo>
                  <a:lnTo>
                    <a:pt x="772" y="362"/>
                  </a:lnTo>
                  <a:lnTo>
                    <a:pt x="829" y="306"/>
                  </a:lnTo>
                  <a:lnTo>
                    <a:pt x="890" y="250"/>
                  </a:lnTo>
                  <a:lnTo>
                    <a:pt x="951" y="196"/>
                  </a:lnTo>
                  <a:lnTo>
                    <a:pt x="1014" y="145"/>
                  </a:lnTo>
                  <a:lnTo>
                    <a:pt x="1079" y="95"/>
                  </a:lnTo>
                  <a:lnTo>
                    <a:pt x="1146" y="46"/>
                  </a:lnTo>
                  <a:lnTo>
                    <a:pt x="1214" y="0"/>
                  </a:lnTo>
                </a:path>
              </a:pathLst>
            </a:custGeom>
            <a:noFill/>
            <a:ln w="38100" cap="flat" cmpd="sng">
              <a:solidFill>
                <a:schemeClr val="accent4">
                  <a:alpha val="65882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16"/>
            <p:cNvSpPr/>
            <p:nvPr/>
          </p:nvSpPr>
          <p:spPr>
            <a:xfrm>
              <a:off x="5443538" y="3952876"/>
              <a:ext cx="1965325" cy="1004888"/>
            </a:xfrm>
            <a:custGeom>
              <a:avLst/>
              <a:gdLst/>
              <a:ahLst/>
              <a:cxnLst/>
              <a:rect l="l" t="t" r="r" b="b"/>
              <a:pathLst>
                <a:path w="3714" h="1901" extrusionOk="0">
                  <a:moveTo>
                    <a:pt x="3714" y="0"/>
                  </a:moveTo>
                  <a:lnTo>
                    <a:pt x="3682" y="102"/>
                  </a:lnTo>
                  <a:lnTo>
                    <a:pt x="3646" y="203"/>
                  </a:lnTo>
                  <a:lnTo>
                    <a:pt x="3606" y="301"/>
                  </a:lnTo>
                  <a:lnTo>
                    <a:pt x="3564" y="398"/>
                  </a:lnTo>
                  <a:lnTo>
                    <a:pt x="3516" y="491"/>
                  </a:lnTo>
                  <a:lnTo>
                    <a:pt x="3466" y="583"/>
                  </a:lnTo>
                  <a:lnTo>
                    <a:pt x="3412" y="673"/>
                  </a:lnTo>
                  <a:lnTo>
                    <a:pt x="3355" y="760"/>
                  </a:lnTo>
                  <a:lnTo>
                    <a:pt x="3295" y="846"/>
                  </a:lnTo>
                  <a:lnTo>
                    <a:pt x="3232" y="928"/>
                  </a:lnTo>
                  <a:lnTo>
                    <a:pt x="3165" y="1008"/>
                  </a:lnTo>
                  <a:lnTo>
                    <a:pt x="3096" y="1085"/>
                  </a:lnTo>
                  <a:lnTo>
                    <a:pt x="3023" y="1159"/>
                  </a:lnTo>
                  <a:lnTo>
                    <a:pt x="2949" y="1229"/>
                  </a:lnTo>
                  <a:lnTo>
                    <a:pt x="2870" y="1297"/>
                  </a:lnTo>
                  <a:lnTo>
                    <a:pt x="2791" y="1363"/>
                  </a:lnTo>
                  <a:lnTo>
                    <a:pt x="2708" y="1424"/>
                  </a:lnTo>
                  <a:lnTo>
                    <a:pt x="2623" y="1483"/>
                  </a:lnTo>
                  <a:lnTo>
                    <a:pt x="2535" y="1538"/>
                  </a:lnTo>
                  <a:lnTo>
                    <a:pt x="2445" y="1590"/>
                  </a:lnTo>
                  <a:lnTo>
                    <a:pt x="2353" y="1637"/>
                  </a:lnTo>
                  <a:lnTo>
                    <a:pt x="2259" y="1682"/>
                  </a:lnTo>
                  <a:lnTo>
                    <a:pt x="2163" y="1722"/>
                  </a:lnTo>
                  <a:lnTo>
                    <a:pt x="2066" y="1759"/>
                  </a:lnTo>
                  <a:lnTo>
                    <a:pt x="1966" y="1791"/>
                  </a:lnTo>
                  <a:lnTo>
                    <a:pt x="1865" y="1820"/>
                  </a:lnTo>
                  <a:lnTo>
                    <a:pt x="1762" y="1845"/>
                  </a:lnTo>
                  <a:lnTo>
                    <a:pt x="1657" y="1864"/>
                  </a:lnTo>
                  <a:lnTo>
                    <a:pt x="1552" y="1881"/>
                  </a:lnTo>
                  <a:lnTo>
                    <a:pt x="1444" y="1892"/>
                  </a:lnTo>
                  <a:lnTo>
                    <a:pt x="1335" y="1898"/>
                  </a:lnTo>
                  <a:lnTo>
                    <a:pt x="1226" y="1901"/>
                  </a:lnTo>
                  <a:lnTo>
                    <a:pt x="1185" y="1901"/>
                  </a:lnTo>
                  <a:lnTo>
                    <a:pt x="1143" y="1900"/>
                  </a:lnTo>
                  <a:lnTo>
                    <a:pt x="1102" y="1898"/>
                  </a:lnTo>
                  <a:lnTo>
                    <a:pt x="1061" y="1896"/>
                  </a:lnTo>
                  <a:lnTo>
                    <a:pt x="1020" y="1893"/>
                  </a:lnTo>
                  <a:lnTo>
                    <a:pt x="980" y="1889"/>
                  </a:lnTo>
                  <a:lnTo>
                    <a:pt x="939" y="1884"/>
                  </a:lnTo>
                  <a:lnTo>
                    <a:pt x="900" y="1881"/>
                  </a:lnTo>
                  <a:lnTo>
                    <a:pt x="859" y="1874"/>
                  </a:lnTo>
                  <a:lnTo>
                    <a:pt x="819" y="1869"/>
                  </a:lnTo>
                  <a:lnTo>
                    <a:pt x="779" y="1861"/>
                  </a:lnTo>
                  <a:lnTo>
                    <a:pt x="740" y="1855"/>
                  </a:lnTo>
                  <a:lnTo>
                    <a:pt x="661" y="1838"/>
                  </a:lnTo>
                  <a:lnTo>
                    <a:pt x="584" y="1819"/>
                  </a:lnTo>
                  <a:lnTo>
                    <a:pt x="508" y="1797"/>
                  </a:lnTo>
                  <a:lnTo>
                    <a:pt x="432" y="1774"/>
                  </a:lnTo>
                  <a:lnTo>
                    <a:pt x="358" y="1748"/>
                  </a:lnTo>
                  <a:lnTo>
                    <a:pt x="283" y="1720"/>
                  </a:lnTo>
                  <a:lnTo>
                    <a:pt x="212" y="1690"/>
                  </a:lnTo>
                  <a:lnTo>
                    <a:pt x="140" y="1657"/>
                  </a:lnTo>
                  <a:lnTo>
                    <a:pt x="69" y="1623"/>
                  </a:lnTo>
                  <a:lnTo>
                    <a:pt x="0" y="1586"/>
                  </a:lnTo>
                </a:path>
              </a:pathLst>
            </a:custGeom>
            <a:noFill/>
            <a:ln w="38100" cap="flat" cmpd="sng">
              <a:solidFill>
                <a:schemeClr val="accent4">
                  <a:alpha val="65882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16"/>
            <p:cNvSpPr/>
            <p:nvPr/>
          </p:nvSpPr>
          <p:spPr>
            <a:xfrm>
              <a:off x="5761038" y="2136776"/>
              <a:ext cx="1687513" cy="1185863"/>
            </a:xfrm>
            <a:custGeom>
              <a:avLst/>
              <a:gdLst/>
              <a:ahLst/>
              <a:cxnLst/>
              <a:rect l="l" t="t" r="r" b="b"/>
              <a:pathLst>
                <a:path w="3189" h="2243" extrusionOk="0">
                  <a:moveTo>
                    <a:pt x="0" y="76"/>
                  </a:moveTo>
                  <a:lnTo>
                    <a:pt x="75" y="58"/>
                  </a:lnTo>
                  <a:lnTo>
                    <a:pt x="152" y="42"/>
                  </a:lnTo>
                  <a:lnTo>
                    <a:pt x="229" y="29"/>
                  </a:lnTo>
                  <a:lnTo>
                    <a:pt x="307" y="19"/>
                  </a:lnTo>
                  <a:lnTo>
                    <a:pt x="387" y="10"/>
                  </a:lnTo>
                  <a:lnTo>
                    <a:pt x="466" y="5"/>
                  </a:lnTo>
                  <a:lnTo>
                    <a:pt x="546" y="1"/>
                  </a:lnTo>
                  <a:lnTo>
                    <a:pt x="626" y="0"/>
                  </a:lnTo>
                  <a:lnTo>
                    <a:pt x="747" y="3"/>
                  </a:lnTo>
                  <a:lnTo>
                    <a:pt x="866" y="12"/>
                  </a:lnTo>
                  <a:lnTo>
                    <a:pt x="984" y="26"/>
                  </a:lnTo>
                  <a:lnTo>
                    <a:pt x="1099" y="45"/>
                  </a:lnTo>
                  <a:lnTo>
                    <a:pt x="1213" y="69"/>
                  </a:lnTo>
                  <a:lnTo>
                    <a:pt x="1326" y="97"/>
                  </a:lnTo>
                  <a:lnTo>
                    <a:pt x="1436" y="132"/>
                  </a:lnTo>
                  <a:lnTo>
                    <a:pt x="1545" y="172"/>
                  </a:lnTo>
                  <a:lnTo>
                    <a:pt x="1650" y="215"/>
                  </a:lnTo>
                  <a:lnTo>
                    <a:pt x="1754" y="264"/>
                  </a:lnTo>
                  <a:lnTo>
                    <a:pt x="1855" y="317"/>
                  </a:lnTo>
                  <a:lnTo>
                    <a:pt x="1954" y="374"/>
                  </a:lnTo>
                  <a:lnTo>
                    <a:pt x="2049" y="436"/>
                  </a:lnTo>
                  <a:lnTo>
                    <a:pt x="2142" y="501"/>
                  </a:lnTo>
                  <a:lnTo>
                    <a:pt x="2232" y="572"/>
                  </a:lnTo>
                  <a:lnTo>
                    <a:pt x="2319" y="645"/>
                  </a:lnTo>
                  <a:lnTo>
                    <a:pt x="2402" y="722"/>
                  </a:lnTo>
                  <a:lnTo>
                    <a:pt x="2483" y="802"/>
                  </a:lnTo>
                  <a:lnTo>
                    <a:pt x="2560" y="887"/>
                  </a:lnTo>
                  <a:lnTo>
                    <a:pt x="2633" y="974"/>
                  </a:lnTo>
                  <a:lnTo>
                    <a:pt x="2702" y="1065"/>
                  </a:lnTo>
                  <a:lnTo>
                    <a:pt x="2768" y="1159"/>
                  </a:lnTo>
                  <a:lnTo>
                    <a:pt x="2830" y="1256"/>
                  </a:lnTo>
                  <a:lnTo>
                    <a:pt x="2888" y="1356"/>
                  </a:lnTo>
                  <a:lnTo>
                    <a:pt x="2941" y="1459"/>
                  </a:lnTo>
                  <a:lnTo>
                    <a:pt x="2991" y="1564"/>
                  </a:lnTo>
                  <a:lnTo>
                    <a:pt x="3035" y="1671"/>
                  </a:lnTo>
                  <a:lnTo>
                    <a:pt x="3076" y="1782"/>
                  </a:lnTo>
                  <a:lnTo>
                    <a:pt x="3111" y="1893"/>
                  </a:lnTo>
                  <a:lnTo>
                    <a:pt x="3143" y="2008"/>
                  </a:lnTo>
                  <a:lnTo>
                    <a:pt x="3169" y="2124"/>
                  </a:lnTo>
                  <a:lnTo>
                    <a:pt x="3189" y="2243"/>
                  </a:lnTo>
                </a:path>
              </a:pathLst>
            </a:custGeom>
            <a:noFill/>
            <a:ln w="38100" cap="flat" cmpd="sng">
              <a:solidFill>
                <a:schemeClr val="accent4">
                  <a:alpha val="65882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16"/>
            <p:cNvSpPr/>
            <p:nvPr/>
          </p:nvSpPr>
          <p:spPr>
            <a:xfrm>
              <a:off x="5778501" y="3841751"/>
              <a:ext cx="1725613" cy="1184275"/>
            </a:xfrm>
            <a:custGeom>
              <a:avLst/>
              <a:gdLst/>
              <a:ahLst/>
              <a:cxnLst/>
              <a:rect l="l" t="t" r="r" b="b"/>
              <a:pathLst>
                <a:path w="3261" h="2237" extrusionOk="0">
                  <a:moveTo>
                    <a:pt x="3261" y="0"/>
                  </a:moveTo>
                  <a:lnTo>
                    <a:pt x="3235" y="120"/>
                  </a:lnTo>
                  <a:lnTo>
                    <a:pt x="3204" y="236"/>
                  </a:lnTo>
                  <a:lnTo>
                    <a:pt x="3168" y="352"/>
                  </a:lnTo>
                  <a:lnTo>
                    <a:pt x="3129" y="463"/>
                  </a:lnTo>
                  <a:lnTo>
                    <a:pt x="3084" y="573"/>
                  </a:lnTo>
                  <a:lnTo>
                    <a:pt x="3034" y="681"/>
                  </a:lnTo>
                  <a:lnTo>
                    <a:pt x="2981" y="786"/>
                  </a:lnTo>
                  <a:lnTo>
                    <a:pt x="2924" y="889"/>
                  </a:lnTo>
                  <a:lnTo>
                    <a:pt x="2862" y="989"/>
                  </a:lnTo>
                  <a:lnTo>
                    <a:pt x="2797" y="1085"/>
                  </a:lnTo>
                  <a:lnTo>
                    <a:pt x="2728" y="1178"/>
                  </a:lnTo>
                  <a:lnTo>
                    <a:pt x="2655" y="1269"/>
                  </a:lnTo>
                  <a:lnTo>
                    <a:pt x="2578" y="1356"/>
                  </a:lnTo>
                  <a:lnTo>
                    <a:pt x="2497" y="1440"/>
                  </a:lnTo>
                  <a:lnTo>
                    <a:pt x="2414" y="1520"/>
                  </a:lnTo>
                  <a:lnTo>
                    <a:pt x="2328" y="1597"/>
                  </a:lnTo>
                  <a:lnTo>
                    <a:pt x="2238" y="1670"/>
                  </a:lnTo>
                  <a:lnTo>
                    <a:pt x="2145" y="1740"/>
                  </a:lnTo>
                  <a:lnTo>
                    <a:pt x="2050" y="1805"/>
                  </a:lnTo>
                  <a:lnTo>
                    <a:pt x="1951" y="1866"/>
                  </a:lnTo>
                  <a:lnTo>
                    <a:pt x="1850" y="1923"/>
                  </a:lnTo>
                  <a:lnTo>
                    <a:pt x="1746" y="1975"/>
                  </a:lnTo>
                  <a:lnTo>
                    <a:pt x="1640" y="2024"/>
                  </a:lnTo>
                  <a:lnTo>
                    <a:pt x="1532" y="2068"/>
                  </a:lnTo>
                  <a:lnTo>
                    <a:pt x="1421" y="2106"/>
                  </a:lnTo>
                  <a:lnTo>
                    <a:pt x="1309" y="2139"/>
                  </a:lnTo>
                  <a:lnTo>
                    <a:pt x="1194" y="2169"/>
                  </a:lnTo>
                  <a:lnTo>
                    <a:pt x="1077" y="2193"/>
                  </a:lnTo>
                  <a:lnTo>
                    <a:pt x="959" y="2213"/>
                  </a:lnTo>
                  <a:lnTo>
                    <a:pt x="839" y="2227"/>
                  </a:lnTo>
                  <a:lnTo>
                    <a:pt x="718" y="2234"/>
                  </a:lnTo>
                  <a:lnTo>
                    <a:pt x="595" y="2237"/>
                  </a:lnTo>
                  <a:lnTo>
                    <a:pt x="519" y="2236"/>
                  </a:lnTo>
                  <a:lnTo>
                    <a:pt x="443" y="2233"/>
                  </a:lnTo>
                  <a:lnTo>
                    <a:pt x="367" y="2228"/>
                  </a:lnTo>
                  <a:lnTo>
                    <a:pt x="292" y="2220"/>
                  </a:lnTo>
                  <a:lnTo>
                    <a:pt x="217" y="2210"/>
                  </a:lnTo>
                  <a:lnTo>
                    <a:pt x="144" y="2198"/>
                  </a:lnTo>
                  <a:lnTo>
                    <a:pt x="71" y="2186"/>
                  </a:lnTo>
                  <a:lnTo>
                    <a:pt x="0" y="2170"/>
                  </a:lnTo>
                </a:path>
              </a:pathLst>
            </a:custGeom>
            <a:noFill/>
            <a:ln w="38100" cap="flat" cmpd="sng">
              <a:solidFill>
                <a:schemeClr val="accent4">
                  <a:alpha val="65882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16"/>
            <p:cNvSpPr/>
            <p:nvPr/>
          </p:nvSpPr>
          <p:spPr>
            <a:xfrm>
              <a:off x="5402263" y="2068513"/>
              <a:ext cx="2066925" cy="1042988"/>
            </a:xfrm>
            <a:custGeom>
              <a:avLst/>
              <a:gdLst/>
              <a:ahLst/>
              <a:cxnLst/>
              <a:rect l="l" t="t" r="r" b="b"/>
              <a:pathLst>
                <a:path w="3904" h="1971" extrusionOk="0">
                  <a:moveTo>
                    <a:pt x="0" y="342"/>
                  </a:moveTo>
                  <a:lnTo>
                    <a:pt x="36" y="322"/>
                  </a:lnTo>
                  <a:lnTo>
                    <a:pt x="73" y="303"/>
                  </a:lnTo>
                  <a:lnTo>
                    <a:pt x="110" y="283"/>
                  </a:lnTo>
                  <a:lnTo>
                    <a:pt x="147" y="264"/>
                  </a:lnTo>
                  <a:lnTo>
                    <a:pt x="186" y="246"/>
                  </a:lnTo>
                  <a:lnTo>
                    <a:pt x="224" y="230"/>
                  </a:lnTo>
                  <a:lnTo>
                    <a:pt x="261" y="213"/>
                  </a:lnTo>
                  <a:lnTo>
                    <a:pt x="301" y="196"/>
                  </a:lnTo>
                  <a:lnTo>
                    <a:pt x="340" y="181"/>
                  </a:lnTo>
                  <a:lnTo>
                    <a:pt x="379" y="165"/>
                  </a:lnTo>
                  <a:lnTo>
                    <a:pt x="419" y="151"/>
                  </a:lnTo>
                  <a:lnTo>
                    <a:pt x="459" y="137"/>
                  </a:lnTo>
                  <a:lnTo>
                    <a:pt x="498" y="124"/>
                  </a:lnTo>
                  <a:lnTo>
                    <a:pt x="538" y="112"/>
                  </a:lnTo>
                  <a:lnTo>
                    <a:pt x="579" y="100"/>
                  </a:lnTo>
                  <a:lnTo>
                    <a:pt x="620" y="89"/>
                  </a:lnTo>
                  <a:lnTo>
                    <a:pt x="661" y="78"/>
                  </a:lnTo>
                  <a:lnTo>
                    <a:pt x="702" y="68"/>
                  </a:lnTo>
                  <a:lnTo>
                    <a:pt x="744" y="59"/>
                  </a:lnTo>
                  <a:lnTo>
                    <a:pt x="785" y="50"/>
                  </a:lnTo>
                  <a:lnTo>
                    <a:pt x="828" y="42"/>
                  </a:lnTo>
                  <a:lnTo>
                    <a:pt x="870" y="35"/>
                  </a:lnTo>
                  <a:lnTo>
                    <a:pt x="912" y="28"/>
                  </a:lnTo>
                  <a:lnTo>
                    <a:pt x="956" y="22"/>
                  </a:lnTo>
                  <a:lnTo>
                    <a:pt x="998" y="17"/>
                  </a:lnTo>
                  <a:lnTo>
                    <a:pt x="1042" y="13"/>
                  </a:lnTo>
                  <a:lnTo>
                    <a:pt x="1085" y="9"/>
                  </a:lnTo>
                  <a:lnTo>
                    <a:pt x="1129" y="5"/>
                  </a:lnTo>
                  <a:lnTo>
                    <a:pt x="1172" y="3"/>
                  </a:lnTo>
                  <a:lnTo>
                    <a:pt x="1216" y="1"/>
                  </a:lnTo>
                  <a:lnTo>
                    <a:pt x="1260" y="0"/>
                  </a:lnTo>
                  <a:lnTo>
                    <a:pt x="1304" y="0"/>
                  </a:lnTo>
                  <a:lnTo>
                    <a:pt x="1418" y="3"/>
                  </a:lnTo>
                  <a:lnTo>
                    <a:pt x="1531" y="9"/>
                  </a:lnTo>
                  <a:lnTo>
                    <a:pt x="1643" y="22"/>
                  </a:lnTo>
                  <a:lnTo>
                    <a:pt x="1753" y="39"/>
                  </a:lnTo>
                  <a:lnTo>
                    <a:pt x="1861" y="59"/>
                  </a:lnTo>
                  <a:lnTo>
                    <a:pt x="1968" y="85"/>
                  </a:lnTo>
                  <a:lnTo>
                    <a:pt x="2073" y="114"/>
                  </a:lnTo>
                  <a:lnTo>
                    <a:pt x="2177" y="147"/>
                  </a:lnTo>
                  <a:lnTo>
                    <a:pt x="2280" y="186"/>
                  </a:lnTo>
                  <a:lnTo>
                    <a:pt x="2380" y="228"/>
                  </a:lnTo>
                  <a:lnTo>
                    <a:pt x="2477" y="273"/>
                  </a:lnTo>
                  <a:lnTo>
                    <a:pt x="2573" y="323"/>
                  </a:lnTo>
                  <a:lnTo>
                    <a:pt x="2667" y="377"/>
                  </a:lnTo>
                  <a:lnTo>
                    <a:pt x="2758" y="433"/>
                  </a:lnTo>
                  <a:lnTo>
                    <a:pt x="2847" y="494"/>
                  </a:lnTo>
                  <a:lnTo>
                    <a:pt x="2933" y="558"/>
                  </a:lnTo>
                  <a:lnTo>
                    <a:pt x="3018" y="626"/>
                  </a:lnTo>
                  <a:lnTo>
                    <a:pt x="3098" y="696"/>
                  </a:lnTo>
                  <a:lnTo>
                    <a:pt x="3178" y="769"/>
                  </a:lnTo>
                  <a:lnTo>
                    <a:pt x="3253" y="846"/>
                  </a:lnTo>
                  <a:lnTo>
                    <a:pt x="3325" y="925"/>
                  </a:lnTo>
                  <a:lnTo>
                    <a:pt x="3396" y="1009"/>
                  </a:lnTo>
                  <a:lnTo>
                    <a:pt x="3462" y="1093"/>
                  </a:lnTo>
                  <a:lnTo>
                    <a:pt x="3525" y="1182"/>
                  </a:lnTo>
                  <a:lnTo>
                    <a:pt x="3585" y="1273"/>
                  </a:lnTo>
                  <a:lnTo>
                    <a:pt x="3642" y="1365"/>
                  </a:lnTo>
                  <a:lnTo>
                    <a:pt x="3694" y="1461"/>
                  </a:lnTo>
                  <a:lnTo>
                    <a:pt x="3744" y="1559"/>
                  </a:lnTo>
                  <a:lnTo>
                    <a:pt x="3790" y="1659"/>
                  </a:lnTo>
                  <a:lnTo>
                    <a:pt x="3831" y="1761"/>
                  </a:lnTo>
                  <a:lnTo>
                    <a:pt x="3870" y="1865"/>
                  </a:lnTo>
                  <a:lnTo>
                    <a:pt x="3904" y="1971"/>
                  </a:lnTo>
                </a:path>
              </a:pathLst>
            </a:custGeom>
            <a:noFill/>
            <a:ln w="38100" cap="flat" cmpd="sng">
              <a:solidFill>
                <a:schemeClr val="accent4">
                  <a:alpha val="65882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16"/>
            <p:cNvSpPr/>
            <p:nvPr/>
          </p:nvSpPr>
          <p:spPr>
            <a:xfrm>
              <a:off x="4652963" y="2541588"/>
              <a:ext cx="633413" cy="2230438"/>
            </a:xfrm>
            <a:custGeom>
              <a:avLst/>
              <a:gdLst/>
              <a:ahLst/>
              <a:cxnLst/>
              <a:rect l="l" t="t" r="r" b="b"/>
              <a:pathLst>
                <a:path w="1197" h="4216" extrusionOk="0">
                  <a:moveTo>
                    <a:pt x="1197" y="4216"/>
                  </a:moveTo>
                  <a:lnTo>
                    <a:pt x="1130" y="4168"/>
                  </a:lnTo>
                  <a:lnTo>
                    <a:pt x="1065" y="4118"/>
                  </a:lnTo>
                  <a:lnTo>
                    <a:pt x="1001" y="4066"/>
                  </a:lnTo>
                  <a:lnTo>
                    <a:pt x="938" y="4012"/>
                  </a:lnTo>
                  <a:lnTo>
                    <a:pt x="877" y="3956"/>
                  </a:lnTo>
                  <a:lnTo>
                    <a:pt x="818" y="3899"/>
                  </a:lnTo>
                  <a:lnTo>
                    <a:pt x="760" y="3839"/>
                  </a:lnTo>
                  <a:lnTo>
                    <a:pt x="705" y="3779"/>
                  </a:lnTo>
                  <a:lnTo>
                    <a:pt x="651" y="3715"/>
                  </a:lnTo>
                  <a:lnTo>
                    <a:pt x="598" y="3651"/>
                  </a:lnTo>
                  <a:lnTo>
                    <a:pt x="549" y="3585"/>
                  </a:lnTo>
                  <a:lnTo>
                    <a:pt x="500" y="3517"/>
                  </a:lnTo>
                  <a:lnTo>
                    <a:pt x="454" y="3448"/>
                  </a:lnTo>
                  <a:lnTo>
                    <a:pt x="409" y="3378"/>
                  </a:lnTo>
                  <a:lnTo>
                    <a:pt x="367" y="3305"/>
                  </a:lnTo>
                  <a:lnTo>
                    <a:pt x="327" y="3232"/>
                  </a:lnTo>
                  <a:lnTo>
                    <a:pt x="288" y="3157"/>
                  </a:lnTo>
                  <a:lnTo>
                    <a:pt x="253" y="3080"/>
                  </a:lnTo>
                  <a:lnTo>
                    <a:pt x="219" y="3003"/>
                  </a:lnTo>
                  <a:lnTo>
                    <a:pt x="187" y="2925"/>
                  </a:lnTo>
                  <a:lnTo>
                    <a:pt x="159" y="2844"/>
                  </a:lnTo>
                  <a:lnTo>
                    <a:pt x="132" y="2764"/>
                  </a:lnTo>
                  <a:lnTo>
                    <a:pt x="106" y="2682"/>
                  </a:lnTo>
                  <a:lnTo>
                    <a:pt x="85" y="2598"/>
                  </a:lnTo>
                  <a:lnTo>
                    <a:pt x="65" y="2514"/>
                  </a:lnTo>
                  <a:lnTo>
                    <a:pt x="49" y="2429"/>
                  </a:lnTo>
                  <a:lnTo>
                    <a:pt x="33" y="2343"/>
                  </a:lnTo>
                  <a:lnTo>
                    <a:pt x="22" y="2256"/>
                  </a:lnTo>
                  <a:lnTo>
                    <a:pt x="13" y="2169"/>
                  </a:lnTo>
                  <a:lnTo>
                    <a:pt x="5" y="2079"/>
                  </a:lnTo>
                  <a:lnTo>
                    <a:pt x="1" y="1991"/>
                  </a:lnTo>
                  <a:lnTo>
                    <a:pt x="0" y="1900"/>
                  </a:lnTo>
                  <a:lnTo>
                    <a:pt x="1" y="1832"/>
                  </a:lnTo>
                  <a:lnTo>
                    <a:pt x="4" y="1764"/>
                  </a:lnTo>
                  <a:lnTo>
                    <a:pt x="8" y="1696"/>
                  </a:lnTo>
                  <a:lnTo>
                    <a:pt x="14" y="1628"/>
                  </a:lnTo>
                  <a:lnTo>
                    <a:pt x="21" y="1561"/>
                  </a:lnTo>
                  <a:lnTo>
                    <a:pt x="30" y="1495"/>
                  </a:lnTo>
                  <a:lnTo>
                    <a:pt x="40" y="1429"/>
                  </a:lnTo>
                  <a:lnTo>
                    <a:pt x="51" y="1364"/>
                  </a:lnTo>
                  <a:lnTo>
                    <a:pt x="65" y="1299"/>
                  </a:lnTo>
                  <a:lnTo>
                    <a:pt x="80" y="1235"/>
                  </a:lnTo>
                  <a:lnTo>
                    <a:pt x="95" y="1171"/>
                  </a:lnTo>
                  <a:lnTo>
                    <a:pt x="113" y="1108"/>
                  </a:lnTo>
                  <a:lnTo>
                    <a:pt x="132" y="1046"/>
                  </a:lnTo>
                  <a:lnTo>
                    <a:pt x="151" y="983"/>
                  </a:lnTo>
                  <a:lnTo>
                    <a:pt x="173" y="923"/>
                  </a:lnTo>
                  <a:lnTo>
                    <a:pt x="196" y="862"/>
                  </a:lnTo>
                  <a:lnTo>
                    <a:pt x="220" y="803"/>
                  </a:lnTo>
                  <a:lnTo>
                    <a:pt x="246" y="743"/>
                  </a:lnTo>
                  <a:lnTo>
                    <a:pt x="273" y="685"/>
                  </a:lnTo>
                  <a:lnTo>
                    <a:pt x="301" y="627"/>
                  </a:lnTo>
                  <a:lnTo>
                    <a:pt x="329" y="571"/>
                  </a:lnTo>
                  <a:lnTo>
                    <a:pt x="360" y="514"/>
                  </a:lnTo>
                  <a:lnTo>
                    <a:pt x="392" y="459"/>
                  </a:lnTo>
                  <a:lnTo>
                    <a:pt x="425" y="404"/>
                  </a:lnTo>
                  <a:lnTo>
                    <a:pt x="459" y="350"/>
                  </a:lnTo>
                  <a:lnTo>
                    <a:pt x="493" y="298"/>
                  </a:lnTo>
                  <a:lnTo>
                    <a:pt x="531" y="247"/>
                  </a:lnTo>
                  <a:lnTo>
                    <a:pt x="568" y="195"/>
                  </a:lnTo>
                  <a:lnTo>
                    <a:pt x="606" y="145"/>
                  </a:lnTo>
                  <a:lnTo>
                    <a:pt x="646" y="95"/>
                  </a:lnTo>
                  <a:lnTo>
                    <a:pt x="687" y="48"/>
                  </a:lnTo>
                  <a:lnTo>
                    <a:pt x="728" y="0"/>
                  </a:lnTo>
                </a:path>
              </a:pathLst>
            </a:custGeom>
            <a:noFill/>
            <a:ln w="38100" cap="flat" cmpd="sng">
              <a:solidFill>
                <a:schemeClr val="accent4">
                  <a:alpha val="65882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2" name="Google Shape;562;p16"/>
          <p:cNvSpPr/>
          <p:nvPr/>
        </p:nvSpPr>
        <p:spPr>
          <a:xfrm>
            <a:off x="4761334" y="2286690"/>
            <a:ext cx="2825034" cy="2837348"/>
          </a:xfrm>
          <a:custGeom>
            <a:avLst/>
            <a:gdLst/>
            <a:ahLst/>
            <a:cxnLst/>
            <a:rect l="l" t="t" r="r" b="b"/>
            <a:pathLst>
              <a:path w="7393" h="7593" extrusionOk="0">
                <a:moveTo>
                  <a:pt x="3696" y="0"/>
                </a:moveTo>
                <a:lnTo>
                  <a:pt x="3886" y="5"/>
                </a:lnTo>
                <a:lnTo>
                  <a:pt x="4074" y="19"/>
                </a:lnTo>
                <a:lnTo>
                  <a:pt x="4259" y="43"/>
                </a:lnTo>
                <a:lnTo>
                  <a:pt x="4441" y="76"/>
                </a:lnTo>
                <a:lnTo>
                  <a:pt x="4620" y="119"/>
                </a:lnTo>
                <a:lnTo>
                  <a:pt x="4796" y="170"/>
                </a:lnTo>
                <a:lnTo>
                  <a:pt x="4968" y="230"/>
                </a:lnTo>
                <a:lnTo>
                  <a:pt x="5135" y="298"/>
                </a:lnTo>
                <a:lnTo>
                  <a:pt x="5299" y="374"/>
                </a:lnTo>
                <a:lnTo>
                  <a:pt x="5458" y="458"/>
                </a:lnTo>
                <a:lnTo>
                  <a:pt x="5613" y="549"/>
                </a:lnTo>
                <a:lnTo>
                  <a:pt x="5763" y="648"/>
                </a:lnTo>
                <a:lnTo>
                  <a:pt x="5908" y="754"/>
                </a:lnTo>
                <a:lnTo>
                  <a:pt x="6048" y="867"/>
                </a:lnTo>
                <a:lnTo>
                  <a:pt x="6182" y="986"/>
                </a:lnTo>
                <a:lnTo>
                  <a:pt x="6310" y="1112"/>
                </a:lnTo>
                <a:lnTo>
                  <a:pt x="6432" y="1244"/>
                </a:lnTo>
                <a:lnTo>
                  <a:pt x="6549" y="1381"/>
                </a:lnTo>
                <a:lnTo>
                  <a:pt x="6659" y="1525"/>
                </a:lnTo>
                <a:lnTo>
                  <a:pt x="6761" y="1673"/>
                </a:lnTo>
                <a:lnTo>
                  <a:pt x="6858" y="1827"/>
                </a:lnTo>
                <a:lnTo>
                  <a:pt x="6947" y="1986"/>
                </a:lnTo>
                <a:lnTo>
                  <a:pt x="7028" y="2150"/>
                </a:lnTo>
                <a:lnTo>
                  <a:pt x="7102" y="2318"/>
                </a:lnTo>
                <a:lnTo>
                  <a:pt x="7169" y="2491"/>
                </a:lnTo>
                <a:lnTo>
                  <a:pt x="7227" y="2668"/>
                </a:lnTo>
                <a:lnTo>
                  <a:pt x="7277" y="2847"/>
                </a:lnTo>
                <a:lnTo>
                  <a:pt x="7318" y="3031"/>
                </a:lnTo>
                <a:lnTo>
                  <a:pt x="7350" y="3218"/>
                </a:lnTo>
                <a:lnTo>
                  <a:pt x="7374" y="3409"/>
                </a:lnTo>
                <a:lnTo>
                  <a:pt x="7388" y="3601"/>
                </a:lnTo>
                <a:lnTo>
                  <a:pt x="7393" y="3796"/>
                </a:lnTo>
                <a:lnTo>
                  <a:pt x="7388" y="3992"/>
                </a:lnTo>
                <a:lnTo>
                  <a:pt x="7374" y="4184"/>
                </a:lnTo>
                <a:lnTo>
                  <a:pt x="7350" y="4375"/>
                </a:lnTo>
                <a:lnTo>
                  <a:pt x="7318" y="4562"/>
                </a:lnTo>
                <a:lnTo>
                  <a:pt x="7277" y="4746"/>
                </a:lnTo>
                <a:lnTo>
                  <a:pt x="7227" y="4925"/>
                </a:lnTo>
                <a:lnTo>
                  <a:pt x="7169" y="5102"/>
                </a:lnTo>
                <a:lnTo>
                  <a:pt x="7102" y="5275"/>
                </a:lnTo>
                <a:lnTo>
                  <a:pt x="7028" y="5443"/>
                </a:lnTo>
                <a:lnTo>
                  <a:pt x="6947" y="5607"/>
                </a:lnTo>
                <a:lnTo>
                  <a:pt x="6858" y="5766"/>
                </a:lnTo>
                <a:lnTo>
                  <a:pt x="6761" y="5920"/>
                </a:lnTo>
                <a:lnTo>
                  <a:pt x="6659" y="6068"/>
                </a:lnTo>
                <a:lnTo>
                  <a:pt x="6549" y="6212"/>
                </a:lnTo>
                <a:lnTo>
                  <a:pt x="6432" y="6349"/>
                </a:lnTo>
                <a:lnTo>
                  <a:pt x="6310" y="6481"/>
                </a:lnTo>
                <a:lnTo>
                  <a:pt x="6182" y="6607"/>
                </a:lnTo>
                <a:lnTo>
                  <a:pt x="6048" y="6726"/>
                </a:lnTo>
                <a:lnTo>
                  <a:pt x="5908" y="6839"/>
                </a:lnTo>
                <a:lnTo>
                  <a:pt x="5763" y="6945"/>
                </a:lnTo>
                <a:lnTo>
                  <a:pt x="5613" y="7044"/>
                </a:lnTo>
                <a:lnTo>
                  <a:pt x="5458" y="7135"/>
                </a:lnTo>
                <a:lnTo>
                  <a:pt x="5299" y="7219"/>
                </a:lnTo>
                <a:lnTo>
                  <a:pt x="5135" y="7295"/>
                </a:lnTo>
                <a:lnTo>
                  <a:pt x="4968" y="7363"/>
                </a:lnTo>
                <a:lnTo>
                  <a:pt x="4796" y="7423"/>
                </a:lnTo>
                <a:lnTo>
                  <a:pt x="4620" y="7474"/>
                </a:lnTo>
                <a:lnTo>
                  <a:pt x="4441" y="7517"/>
                </a:lnTo>
                <a:lnTo>
                  <a:pt x="4259" y="7550"/>
                </a:lnTo>
                <a:lnTo>
                  <a:pt x="4074" y="7574"/>
                </a:lnTo>
                <a:lnTo>
                  <a:pt x="3886" y="7588"/>
                </a:lnTo>
                <a:lnTo>
                  <a:pt x="3696" y="7593"/>
                </a:lnTo>
                <a:lnTo>
                  <a:pt x="3507" y="7588"/>
                </a:lnTo>
                <a:lnTo>
                  <a:pt x="3318" y="7574"/>
                </a:lnTo>
                <a:lnTo>
                  <a:pt x="3134" y="7550"/>
                </a:lnTo>
                <a:lnTo>
                  <a:pt x="2952" y="7517"/>
                </a:lnTo>
                <a:lnTo>
                  <a:pt x="2773" y="7474"/>
                </a:lnTo>
                <a:lnTo>
                  <a:pt x="2597" y="7423"/>
                </a:lnTo>
                <a:lnTo>
                  <a:pt x="2425" y="7363"/>
                </a:lnTo>
                <a:lnTo>
                  <a:pt x="2257" y="7295"/>
                </a:lnTo>
                <a:lnTo>
                  <a:pt x="2093" y="7219"/>
                </a:lnTo>
                <a:lnTo>
                  <a:pt x="1935" y="7135"/>
                </a:lnTo>
                <a:lnTo>
                  <a:pt x="1780" y="7044"/>
                </a:lnTo>
                <a:lnTo>
                  <a:pt x="1630" y="6945"/>
                </a:lnTo>
                <a:lnTo>
                  <a:pt x="1485" y="6839"/>
                </a:lnTo>
                <a:lnTo>
                  <a:pt x="1345" y="6726"/>
                </a:lnTo>
                <a:lnTo>
                  <a:pt x="1211" y="6607"/>
                </a:lnTo>
                <a:lnTo>
                  <a:pt x="1082" y="6481"/>
                </a:lnTo>
                <a:lnTo>
                  <a:pt x="961" y="6349"/>
                </a:lnTo>
                <a:lnTo>
                  <a:pt x="844" y="6212"/>
                </a:lnTo>
                <a:lnTo>
                  <a:pt x="734" y="6068"/>
                </a:lnTo>
                <a:lnTo>
                  <a:pt x="631" y="5920"/>
                </a:lnTo>
                <a:lnTo>
                  <a:pt x="535" y="5766"/>
                </a:lnTo>
                <a:lnTo>
                  <a:pt x="446" y="5607"/>
                </a:lnTo>
                <a:lnTo>
                  <a:pt x="365" y="5443"/>
                </a:lnTo>
                <a:lnTo>
                  <a:pt x="291" y="5275"/>
                </a:lnTo>
                <a:lnTo>
                  <a:pt x="224" y="5102"/>
                </a:lnTo>
                <a:lnTo>
                  <a:pt x="166" y="4925"/>
                </a:lnTo>
                <a:lnTo>
                  <a:pt x="116" y="4746"/>
                </a:lnTo>
                <a:lnTo>
                  <a:pt x="75" y="4562"/>
                </a:lnTo>
                <a:lnTo>
                  <a:pt x="42" y="4375"/>
                </a:lnTo>
                <a:lnTo>
                  <a:pt x="19" y="4184"/>
                </a:lnTo>
                <a:lnTo>
                  <a:pt x="5" y="3992"/>
                </a:lnTo>
                <a:lnTo>
                  <a:pt x="0" y="3796"/>
                </a:lnTo>
                <a:lnTo>
                  <a:pt x="5" y="3601"/>
                </a:lnTo>
                <a:lnTo>
                  <a:pt x="19" y="3409"/>
                </a:lnTo>
                <a:lnTo>
                  <a:pt x="42" y="3218"/>
                </a:lnTo>
                <a:lnTo>
                  <a:pt x="75" y="3031"/>
                </a:lnTo>
                <a:lnTo>
                  <a:pt x="116" y="2847"/>
                </a:lnTo>
                <a:lnTo>
                  <a:pt x="166" y="2668"/>
                </a:lnTo>
                <a:lnTo>
                  <a:pt x="224" y="2491"/>
                </a:lnTo>
                <a:lnTo>
                  <a:pt x="291" y="2318"/>
                </a:lnTo>
                <a:lnTo>
                  <a:pt x="365" y="2150"/>
                </a:lnTo>
                <a:lnTo>
                  <a:pt x="446" y="1986"/>
                </a:lnTo>
                <a:lnTo>
                  <a:pt x="535" y="1827"/>
                </a:lnTo>
                <a:lnTo>
                  <a:pt x="631" y="1673"/>
                </a:lnTo>
                <a:lnTo>
                  <a:pt x="734" y="1525"/>
                </a:lnTo>
                <a:lnTo>
                  <a:pt x="844" y="1381"/>
                </a:lnTo>
                <a:lnTo>
                  <a:pt x="961" y="1244"/>
                </a:lnTo>
                <a:lnTo>
                  <a:pt x="1082" y="1112"/>
                </a:lnTo>
                <a:lnTo>
                  <a:pt x="1211" y="986"/>
                </a:lnTo>
                <a:lnTo>
                  <a:pt x="1345" y="867"/>
                </a:lnTo>
                <a:lnTo>
                  <a:pt x="1485" y="754"/>
                </a:lnTo>
                <a:lnTo>
                  <a:pt x="1630" y="648"/>
                </a:lnTo>
                <a:lnTo>
                  <a:pt x="1780" y="549"/>
                </a:lnTo>
                <a:lnTo>
                  <a:pt x="1935" y="458"/>
                </a:lnTo>
                <a:lnTo>
                  <a:pt x="2093" y="374"/>
                </a:lnTo>
                <a:lnTo>
                  <a:pt x="2257" y="298"/>
                </a:lnTo>
                <a:lnTo>
                  <a:pt x="2425" y="230"/>
                </a:lnTo>
                <a:lnTo>
                  <a:pt x="2597" y="170"/>
                </a:lnTo>
                <a:lnTo>
                  <a:pt x="2773" y="119"/>
                </a:lnTo>
                <a:lnTo>
                  <a:pt x="2952" y="76"/>
                </a:lnTo>
                <a:lnTo>
                  <a:pt x="3134" y="43"/>
                </a:lnTo>
                <a:lnTo>
                  <a:pt x="3318" y="19"/>
                </a:lnTo>
                <a:lnTo>
                  <a:pt x="3507" y="5"/>
                </a:lnTo>
                <a:lnTo>
                  <a:pt x="3696" y="0"/>
                </a:lnTo>
                <a:close/>
              </a:path>
            </a:pathLst>
          </a:custGeom>
          <a:gradFill>
            <a:gsLst>
              <a:gs pos="0">
                <a:srgbClr val="0F3857">
                  <a:alpha val="64705"/>
                </a:srgbClr>
              </a:gs>
              <a:gs pos="58000">
                <a:srgbClr val="0F3857">
                  <a:alpha val="64705"/>
                </a:srgbClr>
              </a:gs>
              <a:gs pos="100000">
                <a:srgbClr val="165584">
                  <a:alpha val="14901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16"/>
          <p:cNvSpPr/>
          <p:nvPr/>
        </p:nvSpPr>
        <p:spPr>
          <a:xfrm>
            <a:off x="4324055" y="4877745"/>
            <a:ext cx="1109663" cy="814388"/>
          </a:xfrm>
          <a:prstGeom prst="roundRect">
            <a:avLst>
              <a:gd name="adj" fmla="val 10679"/>
            </a:avLst>
          </a:prstGeom>
          <a:solidFill>
            <a:srgbClr val="2981B7">
              <a:alpha val="29803"/>
            </a:srgbClr>
          </a:solidFill>
          <a:ln w="254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</a:pPr>
            <a:endParaRPr>
              <a:sym typeface="Calibri"/>
            </a:endParaRPr>
          </a:p>
        </p:txBody>
      </p:sp>
      <p:sp>
        <p:nvSpPr>
          <p:cNvPr id="564" name="Google Shape;564;p16"/>
          <p:cNvSpPr/>
          <p:nvPr/>
        </p:nvSpPr>
        <p:spPr>
          <a:xfrm>
            <a:off x="5562305" y="4877745"/>
            <a:ext cx="1109663" cy="814388"/>
          </a:xfrm>
          <a:prstGeom prst="roundRect">
            <a:avLst>
              <a:gd name="adj" fmla="val 9182"/>
            </a:avLst>
          </a:prstGeom>
          <a:solidFill>
            <a:srgbClr val="2981B7">
              <a:alpha val="29803"/>
            </a:srgbClr>
          </a:solidFill>
          <a:ln w="254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</a:pPr>
            <a:endParaRPr>
              <a:sym typeface="Calibri"/>
            </a:endParaRPr>
          </a:p>
        </p:txBody>
      </p:sp>
      <p:sp>
        <p:nvSpPr>
          <p:cNvPr id="565" name="Google Shape;565;p16"/>
          <p:cNvSpPr/>
          <p:nvPr/>
        </p:nvSpPr>
        <p:spPr>
          <a:xfrm>
            <a:off x="6810080" y="4877745"/>
            <a:ext cx="1108075" cy="814388"/>
          </a:xfrm>
          <a:prstGeom prst="roundRect">
            <a:avLst>
              <a:gd name="adj" fmla="val 10679"/>
            </a:avLst>
          </a:prstGeom>
          <a:solidFill>
            <a:srgbClr val="2981B7">
              <a:alpha val="29803"/>
            </a:srgbClr>
          </a:solidFill>
          <a:ln w="254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</a:pPr>
            <a:endParaRPr>
              <a:sym typeface="Calibri"/>
            </a:endParaRPr>
          </a:p>
        </p:txBody>
      </p:sp>
      <p:sp>
        <p:nvSpPr>
          <p:cNvPr id="644" name="Google Shape;644;p16"/>
          <p:cNvSpPr txBox="1"/>
          <p:nvPr/>
        </p:nvSpPr>
        <p:spPr>
          <a:xfrm>
            <a:off x="5158378" y="2924802"/>
            <a:ext cx="196574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2400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MetaSource:</a:t>
            </a:r>
            <a:endParaRPr lang="en-US"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45" name="Google Shape;645;p16"/>
          <p:cNvSpPr txBox="1"/>
          <p:nvPr/>
        </p:nvSpPr>
        <p:spPr>
          <a:xfrm>
            <a:off x="4880914" y="3530815"/>
            <a:ext cx="253191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1600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One provider, one platform, one proven process.</a:t>
            </a:r>
            <a:endParaRPr lang="en-US" sz="16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16"/>
          <p:cNvSpPr txBox="1"/>
          <p:nvPr/>
        </p:nvSpPr>
        <p:spPr>
          <a:xfrm>
            <a:off x="726779" y="2264864"/>
            <a:ext cx="1976438" cy="54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1400" b="1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Before</a:t>
            </a:r>
            <a:endParaRPr sz="1400" b="1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6"/>
          <p:cNvSpPr txBox="1"/>
          <p:nvPr/>
        </p:nvSpPr>
        <p:spPr>
          <a:xfrm>
            <a:off x="9565955" y="2262585"/>
            <a:ext cx="1976438" cy="54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1400" b="1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After</a:t>
            </a:r>
            <a:endParaRPr sz="1400" b="1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64A2B4B-A256-3FC5-4018-F896A61A1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12540" y="4827512"/>
            <a:ext cx="927327" cy="927327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8BDF4AD-35E0-E57C-B4B6-50CEFEA64F47}"/>
              </a:ext>
            </a:extLst>
          </p:cNvPr>
          <p:cNvSpPr/>
          <p:nvPr/>
        </p:nvSpPr>
        <p:spPr>
          <a:xfrm>
            <a:off x="5820493" y="4969118"/>
            <a:ext cx="638748" cy="644344"/>
          </a:xfrm>
          <a:custGeom>
            <a:avLst/>
            <a:gdLst>
              <a:gd name="connsiteX0" fmla="*/ 518026 w 638748"/>
              <a:gd name="connsiteY0" fmla="*/ 576853 h 644344"/>
              <a:gd name="connsiteX1" fmla="*/ 575279 w 638748"/>
              <a:gd name="connsiteY1" fmla="*/ 519584 h 644344"/>
              <a:gd name="connsiteX2" fmla="*/ 551096 w 638748"/>
              <a:gd name="connsiteY2" fmla="*/ 465702 h 644344"/>
              <a:gd name="connsiteX3" fmla="*/ 585725 w 638748"/>
              <a:gd name="connsiteY3" fmla="*/ 383170 h 644344"/>
              <a:gd name="connsiteX4" fmla="*/ 638748 w 638748"/>
              <a:gd name="connsiteY4" fmla="*/ 362994 h 644344"/>
              <a:gd name="connsiteX5" fmla="*/ 638748 w 638748"/>
              <a:gd name="connsiteY5" fmla="*/ 282019 h 644344"/>
              <a:gd name="connsiteX6" fmla="*/ 586870 w 638748"/>
              <a:gd name="connsiteY6" fmla="*/ 262272 h 644344"/>
              <a:gd name="connsiteX7" fmla="*/ 552273 w 638748"/>
              <a:gd name="connsiteY7" fmla="*/ 176576 h 644344"/>
              <a:gd name="connsiteX8" fmla="*/ 575518 w 638748"/>
              <a:gd name="connsiteY8" fmla="*/ 124777 h 644344"/>
              <a:gd name="connsiteX9" fmla="*/ 518265 w 638748"/>
              <a:gd name="connsiteY9" fmla="*/ 67508 h 644344"/>
              <a:gd name="connsiteX10" fmla="*/ 467515 w 638748"/>
              <a:gd name="connsiteY10" fmla="*/ 90275 h 644344"/>
              <a:gd name="connsiteX11" fmla="*/ 380721 w 638748"/>
              <a:gd name="connsiteY11" fmla="*/ 53755 h 644344"/>
              <a:gd name="connsiteX12" fmla="*/ 360259 w 638748"/>
              <a:gd name="connsiteY12" fmla="*/ 0 h 644344"/>
              <a:gd name="connsiteX13" fmla="*/ 279285 w 638748"/>
              <a:gd name="connsiteY13" fmla="*/ 0 h 644344"/>
              <a:gd name="connsiteX14" fmla="*/ 258822 w 638748"/>
              <a:gd name="connsiteY14" fmla="*/ 53755 h 644344"/>
              <a:gd name="connsiteX15" fmla="*/ 172251 w 638748"/>
              <a:gd name="connsiteY15" fmla="*/ 90132 h 644344"/>
              <a:gd name="connsiteX16" fmla="*/ 121819 w 638748"/>
              <a:gd name="connsiteY16" fmla="*/ 67508 h 644344"/>
              <a:gd name="connsiteX17" fmla="*/ 64566 w 638748"/>
              <a:gd name="connsiteY17" fmla="*/ 124777 h 644344"/>
              <a:gd name="connsiteX18" fmla="*/ 87588 w 638748"/>
              <a:gd name="connsiteY18" fmla="*/ 176083 h 644344"/>
              <a:gd name="connsiteX19" fmla="*/ 52769 w 638748"/>
              <a:gd name="connsiteY19" fmla="*/ 261939 h 644344"/>
              <a:gd name="connsiteX20" fmla="*/ 0 w 638748"/>
              <a:gd name="connsiteY20" fmla="*/ 282019 h 644344"/>
              <a:gd name="connsiteX21" fmla="*/ 0 w 638748"/>
              <a:gd name="connsiteY21" fmla="*/ 362994 h 644344"/>
              <a:gd name="connsiteX22" fmla="*/ 53930 w 638748"/>
              <a:gd name="connsiteY22" fmla="*/ 383519 h 644344"/>
              <a:gd name="connsiteX23" fmla="*/ 88479 w 638748"/>
              <a:gd name="connsiteY23" fmla="*/ 465702 h 644344"/>
              <a:gd name="connsiteX24" fmla="*/ 64296 w 638748"/>
              <a:gd name="connsiteY24" fmla="*/ 519584 h 644344"/>
              <a:gd name="connsiteX25" fmla="*/ 121565 w 638748"/>
              <a:gd name="connsiteY25" fmla="*/ 576853 h 644344"/>
              <a:gd name="connsiteX26" fmla="*/ 175876 w 638748"/>
              <a:gd name="connsiteY26" fmla="*/ 552480 h 644344"/>
              <a:gd name="connsiteX27" fmla="*/ 256883 w 638748"/>
              <a:gd name="connsiteY27" fmla="*/ 586122 h 644344"/>
              <a:gd name="connsiteX28" fmla="*/ 279046 w 638748"/>
              <a:gd name="connsiteY28" fmla="*/ 644345 h 644344"/>
              <a:gd name="connsiteX29" fmla="*/ 360020 w 638748"/>
              <a:gd name="connsiteY29" fmla="*/ 644345 h 644344"/>
              <a:gd name="connsiteX30" fmla="*/ 382136 w 638748"/>
              <a:gd name="connsiteY30" fmla="*/ 586249 h 644344"/>
              <a:gd name="connsiteX31" fmla="*/ 463715 w 638748"/>
              <a:gd name="connsiteY31" fmla="*/ 552464 h 644344"/>
              <a:gd name="connsiteX32" fmla="*/ 518026 w 638748"/>
              <a:gd name="connsiteY32" fmla="*/ 576837 h 644344"/>
              <a:gd name="connsiteX33" fmla="*/ 301321 w 638748"/>
              <a:gd name="connsiteY33" fmla="*/ 612070 h 644344"/>
              <a:gd name="connsiteX34" fmla="*/ 280795 w 638748"/>
              <a:gd name="connsiteY34" fmla="*/ 558156 h 644344"/>
              <a:gd name="connsiteX35" fmla="*/ 272050 w 638748"/>
              <a:gd name="connsiteY35" fmla="*/ 556407 h 644344"/>
              <a:gd name="connsiteX36" fmla="*/ 186227 w 638748"/>
              <a:gd name="connsiteY36" fmla="*/ 520745 h 644344"/>
              <a:gd name="connsiteX37" fmla="*/ 178802 w 638748"/>
              <a:gd name="connsiteY37" fmla="*/ 515784 h 644344"/>
              <a:gd name="connsiteX38" fmla="*/ 128672 w 638748"/>
              <a:gd name="connsiteY38" fmla="*/ 538282 h 644344"/>
              <a:gd name="connsiteX39" fmla="*/ 102899 w 638748"/>
              <a:gd name="connsiteY39" fmla="*/ 512509 h 644344"/>
              <a:gd name="connsiteX40" fmla="*/ 125269 w 638748"/>
              <a:gd name="connsiteY40" fmla="*/ 462665 h 644344"/>
              <a:gd name="connsiteX41" fmla="*/ 120213 w 638748"/>
              <a:gd name="connsiteY41" fmla="*/ 455209 h 644344"/>
              <a:gd name="connsiteX42" fmla="*/ 83661 w 638748"/>
              <a:gd name="connsiteY42" fmla="*/ 368336 h 644344"/>
              <a:gd name="connsiteX43" fmla="*/ 81897 w 638748"/>
              <a:gd name="connsiteY43" fmla="*/ 359623 h 644344"/>
              <a:gd name="connsiteX44" fmla="*/ 32307 w 638748"/>
              <a:gd name="connsiteY44" fmla="*/ 340751 h 644344"/>
              <a:gd name="connsiteX45" fmla="*/ 32307 w 638748"/>
              <a:gd name="connsiteY45" fmla="*/ 304310 h 644344"/>
              <a:gd name="connsiteX46" fmla="*/ 81117 w 638748"/>
              <a:gd name="connsiteY46" fmla="*/ 285740 h 644344"/>
              <a:gd name="connsiteX47" fmla="*/ 82755 w 638748"/>
              <a:gd name="connsiteY47" fmla="*/ 276772 h 644344"/>
              <a:gd name="connsiteX48" fmla="*/ 119339 w 638748"/>
              <a:gd name="connsiteY48" fmla="*/ 186465 h 644344"/>
              <a:gd name="connsiteX49" fmla="*/ 124300 w 638748"/>
              <a:gd name="connsiteY49" fmla="*/ 179040 h 644344"/>
              <a:gd name="connsiteX50" fmla="*/ 103154 w 638748"/>
              <a:gd name="connsiteY50" fmla="*/ 131899 h 644344"/>
              <a:gd name="connsiteX51" fmla="*/ 128926 w 638748"/>
              <a:gd name="connsiteY51" fmla="*/ 106127 h 644344"/>
              <a:gd name="connsiteX52" fmla="*/ 175495 w 638748"/>
              <a:gd name="connsiteY52" fmla="*/ 127018 h 644344"/>
              <a:gd name="connsiteX53" fmla="*/ 182983 w 638748"/>
              <a:gd name="connsiteY53" fmla="*/ 121851 h 644344"/>
              <a:gd name="connsiteX54" fmla="*/ 273863 w 638748"/>
              <a:gd name="connsiteY54" fmla="*/ 83645 h 644344"/>
              <a:gd name="connsiteX55" fmla="*/ 282703 w 638748"/>
              <a:gd name="connsiteY55" fmla="*/ 81944 h 644344"/>
              <a:gd name="connsiteX56" fmla="*/ 301575 w 638748"/>
              <a:gd name="connsiteY56" fmla="*/ 32339 h 644344"/>
              <a:gd name="connsiteX57" fmla="*/ 338016 w 638748"/>
              <a:gd name="connsiteY57" fmla="*/ 32339 h 644344"/>
              <a:gd name="connsiteX58" fmla="*/ 356888 w 638748"/>
              <a:gd name="connsiteY58" fmla="*/ 81944 h 644344"/>
              <a:gd name="connsiteX59" fmla="*/ 365728 w 638748"/>
              <a:gd name="connsiteY59" fmla="*/ 83645 h 644344"/>
              <a:gd name="connsiteX60" fmla="*/ 456799 w 638748"/>
              <a:gd name="connsiteY60" fmla="*/ 121994 h 644344"/>
              <a:gd name="connsiteX61" fmla="*/ 464287 w 638748"/>
              <a:gd name="connsiteY61" fmla="*/ 127177 h 644344"/>
              <a:gd name="connsiteX62" fmla="*/ 511190 w 638748"/>
              <a:gd name="connsiteY62" fmla="*/ 106127 h 644344"/>
              <a:gd name="connsiteX63" fmla="*/ 536962 w 638748"/>
              <a:gd name="connsiteY63" fmla="*/ 131899 h 644344"/>
              <a:gd name="connsiteX64" fmla="*/ 515610 w 638748"/>
              <a:gd name="connsiteY64" fmla="*/ 179501 h 644344"/>
              <a:gd name="connsiteX65" fmla="*/ 520554 w 638748"/>
              <a:gd name="connsiteY65" fmla="*/ 186926 h 644344"/>
              <a:gd name="connsiteX66" fmla="*/ 556916 w 638748"/>
              <a:gd name="connsiteY66" fmla="*/ 277090 h 644344"/>
              <a:gd name="connsiteX67" fmla="*/ 558537 w 638748"/>
              <a:gd name="connsiteY67" fmla="*/ 286073 h 644344"/>
              <a:gd name="connsiteX68" fmla="*/ 606489 w 638748"/>
              <a:gd name="connsiteY68" fmla="*/ 304326 h 644344"/>
              <a:gd name="connsiteX69" fmla="*/ 606489 w 638748"/>
              <a:gd name="connsiteY69" fmla="*/ 340767 h 644344"/>
              <a:gd name="connsiteX70" fmla="*/ 557774 w 638748"/>
              <a:gd name="connsiteY70" fmla="*/ 359305 h 644344"/>
              <a:gd name="connsiteX71" fmla="*/ 556009 w 638748"/>
              <a:gd name="connsiteY71" fmla="*/ 368034 h 644344"/>
              <a:gd name="connsiteX72" fmla="*/ 556009 w 638748"/>
              <a:gd name="connsiteY72" fmla="*/ 368034 h 644344"/>
              <a:gd name="connsiteX73" fmla="*/ 519394 w 638748"/>
              <a:gd name="connsiteY73" fmla="*/ 455225 h 644344"/>
              <a:gd name="connsiteX74" fmla="*/ 514338 w 638748"/>
              <a:gd name="connsiteY74" fmla="*/ 462681 h 644344"/>
              <a:gd name="connsiteX75" fmla="*/ 536708 w 638748"/>
              <a:gd name="connsiteY75" fmla="*/ 512525 h 644344"/>
              <a:gd name="connsiteX76" fmla="*/ 510935 w 638748"/>
              <a:gd name="connsiteY76" fmla="*/ 538298 h 644344"/>
              <a:gd name="connsiteX77" fmla="*/ 460805 w 638748"/>
              <a:gd name="connsiteY77" fmla="*/ 515800 h 644344"/>
              <a:gd name="connsiteX78" fmla="*/ 453380 w 638748"/>
              <a:gd name="connsiteY78" fmla="*/ 520761 h 644344"/>
              <a:gd name="connsiteX79" fmla="*/ 367016 w 638748"/>
              <a:gd name="connsiteY79" fmla="*/ 556518 h 644344"/>
              <a:gd name="connsiteX80" fmla="*/ 358240 w 638748"/>
              <a:gd name="connsiteY80" fmla="*/ 558251 h 644344"/>
              <a:gd name="connsiteX81" fmla="*/ 337762 w 638748"/>
              <a:gd name="connsiteY81" fmla="*/ 612086 h 644344"/>
              <a:gd name="connsiteX82" fmla="*/ 301321 w 638748"/>
              <a:gd name="connsiteY82" fmla="*/ 612086 h 64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638748" h="644344">
                <a:moveTo>
                  <a:pt x="518026" y="576853"/>
                </a:moveTo>
                <a:lnTo>
                  <a:pt x="575279" y="519584"/>
                </a:lnTo>
                <a:lnTo>
                  <a:pt x="551096" y="465702"/>
                </a:lnTo>
                <a:cubicBezTo>
                  <a:pt x="567186" y="440200"/>
                  <a:pt x="578825" y="412472"/>
                  <a:pt x="585725" y="383170"/>
                </a:cubicBezTo>
                <a:lnTo>
                  <a:pt x="638748" y="362994"/>
                </a:lnTo>
                <a:lnTo>
                  <a:pt x="638748" y="282019"/>
                </a:lnTo>
                <a:lnTo>
                  <a:pt x="586870" y="262272"/>
                </a:lnTo>
                <a:cubicBezTo>
                  <a:pt x="580319" y="231873"/>
                  <a:pt x="568697" y="203080"/>
                  <a:pt x="552273" y="176576"/>
                </a:cubicBezTo>
                <a:lnTo>
                  <a:pt x="575518" y="124777"/>
                </a:lnTo>
                <a:lnTo>
                  <a:pt x="518265" y="67508"/>
                </a:lnTo>
                <a:lnTo>
                  <a:pt x="467515" y="90275"/>
                </a:lnTo>
                <a:cubicBezTo>
                  <a:pt x="440804" y="73057"/>
                  <a:pt x="411629" y="60782"/>
                  <a:pt x="380721" y="53755"/>
                </a:cubicBezTo>
                <a:lnTo>
                  <a:pt x="360259" y="0"/>
                </a:lnTo>
                <a:lnTo>
                  <a:pt x="279285" y="0"/>
                </a:lnTo>
                <a:lnTo>
                  <a:pt x="258822" y="53755"/>
                </a:lnTo>
                <a:cubicBezTo>
                  <a:pt x="227994" y="60767"/>
                  <a:pt x="198898" y="72993"/>
                  <a:pt x="172251" y="90132"/>
                </a:cubicBezTo>
                <a:lnTo>
                  <a:pt x="121819" y="67508"/>
                </a:lnTo>
                <a:lnTo>
                  <a:pt x="64566" y="124777"/>
                </a:lnTo>
                <a:lnTo>
                  <a:pt x="87588" y="176083"/>
                </a:lnTo>
                <a:cubicBezTo>
                  <a:pt x="71069" y="202619"/>
                  <a:pt x="59367" y="231476"/>
                  <a:pt x="52769" y="261939"/>
                </a:cubicBezTo>
                <a:lnTo>
                  <a:pt x="0" y="282019"/>
                </a:lnTo>
                <a:lnTo>
                  <a:pt x="0" y="362994"/>
                </a:lnTo>
                <a:lnTo>
                  <a:pt x="53930" y="383519"/>
                </a:lnTo>
                <a:cubicBezTo>
                  <a:pt x="60846" y="412678"/>
                  <a:pt x="72452" y="440295"/>
                  <a:pt x="88479" y="465702"/>
                </a:cubicBezTo>
                <a:lnTo>
                  <a:pt x="64296" y="519584"/>
                </a:lnTo>
                <a:lnTo>
                  <a:pt x="121565" y="576853"/>
                </a:lnTo>
                <a:lnTo>
                  <a:pt x="175876" y="552480"/>
                </a:lnTo>
                <a:cubicBezTo>
                  <a:pt x="200981" y="568077"/>
                  <a:pt x="228185" y="579381"/>
                  <a:pt x="256883" y="586122"/>
                </a:cubicBezTo>
                <a:lnTo>
                  <a:pt x="279046" y="644345"/>
                </a:lnTo>
                <a:lnTo>
                  <a:pt x="360020" y="644345"/>
                </a:lnTo>
                <a:lnTo>
                  <a:pt x="382136" y="586249"/>
                </a:lnTo>
                <a:cubicBezTo>
                  <a:pt x="411041" y="579508"/>
                  <a:pt x="438451" y="568172"/>
                  <a:pt x="463715" y="552464"/>
                </a:cubicBezTo>
                <a:lnTo>
                  <a:pt x="518026" y="576837"/>
                </a:lnTo>
                <a:close/>
                <a:moveTo>
                  <a:pt x="301321" y="612070"/>
                </a:moveTo>
                <a:lnTo>
                  <a:pt x="280795" y="558156"/>
                </a:lnTo>
                <a:lnTo>
                  <a:pt x="272050" y="556407"/>
                </a:lnTo>
                <a:cubicBezTo>
                  <a:pt x="241286" y="550222"/>
                  <a:pt x="212413" y="538234"/>
                  <a:pt x="186227" y="520745"/>
                </a:cubicBezTo>
                <a:lnTo>
                  <a:pt x="178802" y="515784"/>
                </a:lnTo>
                <a:lnTo>
                  <a:pt x="128672" y="538282"/>
                </a:lnTo>
                <a:lnTo>
                  <a:pt x="102899" y="512509"/>
                </a:lnTo>
                <a:lnTo>
                  <a:pt x="125269" y="462665"/>
                </a:lnTo>
                <a:lnTo>
                  <a:pt x="120213" y="455209"/>
                </a:lnTo>
                <a:cubicBezTo>
                  <a:pt x="102279" y="428768"/>
                  <a:pt x="89989" y="399530"/>
                  <a:pt x="83661" y="368336"/>
                </a:cubicBezTo>
                <a:lnTo>
                  <a:pt x="81897" y="359623"/>
                </a:lnTo>
                <a:lnTo>
                  <a:pt x="32307" y="340751"/>
                </a:lnTo>
                <a:lnTo>
                  <a:pt x="32307" y="304310"/>
                </a:lnTo>
                <a:lnTo>
                  <a:pt x="81117" y="285740"/>
                </a:lnTo>
                <a:lnTo>
                  <a:pt x="82755" y="276772"/>
                </a:lnTo>
                <a:cubicBezTo>
                  <a:pt x="88654" y="244338"/>
                  <a:pt x="100960" y="213955"/>
                  <a:pt x="119339" y="186465"/>
                </a:cubicBezTo>
                <a:lnTo>
                  <a:pt x="124300" y="179040"/>
                </a:lnTo>
                <a:lnTo>
                  <a:pt x="103154" y="131899"/>
                </a:lnTo>
                <a:lnTo>
                  <a:pt x="128926" y="106127"/>
                </a:lnTo>
                <a:lnTo>
                  <a:pt x="175495" y="127018"/>
                </a:lnTo>
                <a:lnTo>
                  <a:pt x="182983" y="121851"/>
                </a:lnTo>
                <a:cubicBezTo>
                  <a:pt x="210521" y="102820"/>
                  <a:pt x="241095" y="89957"/>
                  <a:pt x="273863" y="83645"/>
                </a:cubicBezTo>
                <a:lnTo>
                  <a:pt x="282703" y="81944"/>
                </a:lnTo>
                <a:lnTo>
                  <a:pt x="301575" y="32339"/>
                </a:lnTo>
                <a:lnTo>
                  <a:pt x="338016" y="32339"/>
                </a:lnTo>
                <a:lnTo>
                  <a:pt x="356888" y="81944"/>
                </a:lnTo>
                <a:lnTo>
                  <a:pt x="365728" y="83645"/>
                </a:lnTo>
                <a:cubicBezTo>
                  <a:pt x="398576" y="89989"/>
                  <a:pt x="429214" y="102883"/>
                  <a:pt x="456799" y="121994"/>
                </a:cubicBezTo>
                <a:lnTo>
                  <a:pt x="464287" y="127177"/>
                </a:lnTo>
                <a:lnTo>
                  <a:pt x="511190" y="106127"/>
                </a:lnTo>
                <a:lnTo>
                  <a:pt x="536962" y="131899"/>
                </a:lnTo>
                <a:lnTo>
                  <a:pt x="515610" y="179501"/>
                </a:lnTo>
                <a:lnTo>
                  <a:pt x="520554" y="186926"/>
                </a:lnTo>
                <a:cubicBezTo>
                  <a:pt x="538838" y="214400"/>
                  <a:pt x="551065" y="244736"/>
                  <a:pt x="556916" y="277090"/>
                </a:cubicBezTo>
                <a:lnTo>
                  <a:pt x="558537" y="286073"/>
                </a:lnTo>
                <a:lnTo>
                  <a:pt x="606489" y="304326"/>
                </a:lnTo>
                <a:lnTo>
                  <a:pt x="606489" y="340767"/>
                </a:lnTo>
                <a:lnTo>
                  <a:pt x="557774" y="359305"/>
                </a:lnTo>
                <a:lnTo>
                  <a:pt x="556009" y="368034"/>
                </a:lnTo>
                <a:lnTo>
                  <a:pt x="556009" y="368034"/>
                </a:lnTo>
                <a:cubicBezTo>
                  <a:pt x="549697" y="399371"/>
                  <a:pt x="537391" y="428705"/>
                  <a:pt x="519394" y="455225"/>
                </a:cubicBezTo>
                <a:lnTo>
                  <a:pt x="514338" y="462681"/>
                </a:lnTo>
                <a:lnTo>
                  <a:pt x="536708" y="512525"/>
                </a:lnTo>
                <a:lnTo>
                  <a:pt x="510935" y="538298"/>
                </a:lnTo>
                <a:lnTo>
                  <a:pt x="460805" y="515800"/>
                </a:lnTo>
                <a:lnTo>
                  <a:pt x="453380" y="520761"/>
                </a:lnTo>
                <a:cubicBezTo>
                  <a:pt x="427051" y="538345"/>
                  <a:pt x="397988" y="550365"/>
                  <a:pt x="367016" y="556518"/>
                </a:cubicBezTo>
                <a:lnTo>
                  <a:pt x="358240" y="558251"/>
                </a:lnTo>
                <a:lnTo>
                  <a:pt x="337762" y="612086"/>
                </a:lnTo>
                <a:lnTo>
                  <a:pt x="301321" y="612086"/>
                </a:lnTo>
                <a:close/>
              </a:path>
            </a:pathLst>
          </a:custGeom>
          <a:solidFill>
            <a:srgbClr val="FFFFFF"/>
          </a:solidFill>
          <a:ln w="158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E977B1A6-4BF0-8F52-6798-F252122CC3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56129" y="4888065"/>
            <a:ext cx="800100" cy="800100"/>
          </a:xfrm>
          <a:prstGeom prst="rect">
            <a:avLst/>
          </a:prstGeom>
        </p:spPr>
      </p:pic>
      <p:sp>
        <p:nvSpPr>
          <p:cNvPr id="21" name="Google Shape;334;p16">
            <a:extLst>
              <a:ext uri="{FF2B5EF4-FFF2-40B4-BE49-F238E27FC236}">
                <a16:creationId xmlns:a16="http://schemas.microsoft.com/office/drawing/2014/main" id="{E9C896FD-A256-F7F8-319D-29B4DEDF43F4}"/>
              </a:ext>
            </a:extLst>
          </p:cNvPr>
          <p:cNvSpPr/>
          <p:nvPr/>
        </p:nvSpPr>
        <p:spPr>
          <a:xfrm>
            <a:off x="9574138" y="3366203"/>
            <a:ext cx="1976438" cy="339724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400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Item 2</a:t>
            </a:r>
            <a:endParaRPr lang="en-US"/>
          </a:p>
        </p:txBody>
      </p:sp>
      <p:sp>
        <p:nvSpPr>
          <p:cNvPr id="22" name="Google Shape;335;p16">
            <a:extLst>
              <a:ext uri="{FF2B5EF4-FFF2-40B4-BE49-F238E27FC236}">
                <a16:creationId xmlns:a16="http://schemas.microsoft.com/office/drawing/2014/main" id="{FBC5D1D3-9350-B53C-FFCF-2CE0650FBD61}"/>
              </a:ext>
            </a:extLst>
          </p:cNvPr>
          <p:cNvSpPr/>
          <p:nvPr/>
        </p:nvSpPr>
        <p:spPr>
          <a:xfrm>
            <a:off x="9574138" y="3822124"/>
            <a:ext cx="1976438" cy="370719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Item 3</a:t>
            </a:r>
            <a:endParaRPr sz="14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336;p16">
            <a:extLst>
              <a:ext uri="{FF2B5EF4-FFF2-40B4-BE49-F238E27FC236}">
                <a16:creationId xmlns:a16="http://schemas.microsoft.com/office/drawing/2014/main" id="{9CF46C3D-F8B8-0222-624B-FDADDC1D11DA}"/>
              </a:ext>
            </a:extLst>
          </p:cNvPr>
          <p:cNvSpPr/>
          <p:nvPr/>
        </p:nvSpPr>
        <p:spPr>
          <a:xfrm>
            <a:off x="9574138" y="4309039"/>
            <a:ext cx="1976438" cy="339724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Item 4</a:t>
            </a:r>
          </a:p>
        </p:txBody>
      </p:sp>
      <p:sp>
        <p:nvSpPr>
          <p:cNvPr id="24" name="Google Shape;339;p16">
            <a:extLst>
              <a:ext uri="{FF2B5EF4-FFF2-40B4-BE49-F238E27FC236}">
                <a16:creationId xmlns:a16="http://schemas.microsoft.com/office/drawing/2014/main" id="{36DF4AA0-C802-77A3-0839-F9EE2D589A1C}"/>
              </a:ext>
            </a:extLst>
          </p:cNvPr>
          <p:cNvSpPr/>
          <p:nvPr/>
        </p:nvSpPr>
        <p:spPr>
          <a:xfrm>
            <a:off x="9574138" y="2910282"/>
            <a:ext cx="1976438" cy="339724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400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Item 1</a:t>
            </a:r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DB679DF-6726-5322-8362-3F750C972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Comparison Infographic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raphic 46">
            <a:extLst>
              <a:ext uri="{FF2B5EF4-FFF2-40B4-BE49-F238E27FC236}">
                <a16:creationId xmlns:a16="http://schemas.microsoft.com/office/drawing/2014/main" id="{C72229AD-8579-35B3-BBE0-C30DAE549E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9119" y="894556"/>
            <a:ext cx="10993755" cy="6391718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4D355851-90DA-DC51-F107-1090F9DEB68D}"/>
              </a:ext>
            </a:extLst>
          </p:cNvPr>
          <p:cNvSpPr txBox="1">
            <a:spLocks/>
          </p:cNvSpPr>
          <p:nvPr/>
        </p:nvSpPr>
        <p:spPr>
          <a:xfrm>
            <a:off x="3025049" y="4549227"/>
            <a:ext cx="1408861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  <a:cs typeface="Calibri"/>
              </a:rPr>
              <a:t>Step 2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EE90968-EB6B-44B9-46A2-5355CA6DD415}"/>
              </a:ext>
            </a:extLst>
          </p:cNvPr>
          <p:cNvSpPr txBox="1">
            <a:spLocks/>
          </p:cNvSpPr>
          <p:nvPr/>
        </p:nvSpPr>
        <p:spPr>
          <a:xfrm>
            <a:off x="5255416" y="5195557"/>
            <a:ext cx="1681163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cs typeface="Calibri"/>
              </a:rPr>
              <a:t>Step 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F91C686-24A6-DB07-12F3-0D495F9BD484}"/>
              </a:ext>
            </a:extLst>
          </p:cNvPr>
          <p:cNvSpPr txBox="1">
            <a:spLocks/>
          </p:cNvSpPr>
          <p:nvPr/>
        </p:nvSpPr>
        <p:spPr>
          <a:xfrm>
            <a:off x="7758085" y="4549226"/>
            <a:ext cx="1408861" cy="369332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Step 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A0FFD68-F871-0E25-1FE2-9EBE17220C04}"/>
              </a:ext>
            </a:extLst>
          </p:cNvPr>
          <p:cNvSpPr txBox="1">
            <a:spLocks/>
          </p:cNvSpPr>
          <p:nvPr/>
        </p:nvSpPr>
        <p:spPr>
          <a:xfrm>
            <a:off x="9166951" y="3145906"/>
            <a:ext cx="1229826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  <a:cs typeface="Calibri"/>
              </a:rPr>
              <a:t>Step 5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3753697-277C-0C6F-1950-6F1444B7EA90}"/>
              </a:ext>
            </a:extLst>
          </p:cNvPr>
          <p:cNvSpPr txBox="1">
            <a:spLocks/>
          </p:cNvSpPr>
          <p:nvPr/>
        </p:nvSpPr>
        <p:spPr>
          <a:xfrm>
            <a:off x="1844439" y="3145906"/>
            <a:ext cx="1123457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Step 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0910C1C-F5B6-84D3-1696-70562378C14B}"/>
              </a:ext>
            </a:extLst>
          </p:cNvPr>
          <p:cNvSpPr txBox="1">
            <a:spLocks/>
          </p:cNvSpPr>
          <p:nvPr/>
        </p:nvSpPr>
        <p:spPr>
          <a:xfrm>
            <a:off x="4405308" y="2884296"/>
            <a:ext cx="33813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bg2"/>
                </a:solidFill>
              </a:rPr>
              <a:t>Process</a:t>
            </a:r>
          </a:p>
        </p:txBody>
      </p:sp>
      <p:sp>
        <p:nvSpPr>
          <p:cNvPr id="34" name="Title 33">
            <a:extLst>
              <a:ext uri="{FF2B5EF4-FFF2-40B4-BE49-F238E27FC236}">
                <a16:creationId xmlns:a16="http://schemas.microsoft.com/office/drawing/2014/main" id="{722C36BB-1EF8-A807-42DF-1944769E1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bg1"/>
                </a:solidFill>
              </a:rPr>
              <a:t>Process Infographic</a:t>
            </a:r>
          </a:p>
        </p:txBody>
      </p:sp>
    </p:spTree>
    <p:extLst>
      <p:ext uri="{BB962C8B-B14F-4D97-AF65-F5344CB8AC3E}">
        <p14:creationId xmlns:p14="http://schemas.microsoft.com/office/powerpoint/2010/main" val="110159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54E27CB-6C03-CC38-1F0B-DB45B00B81AE}"/>
              </a:ext>
            </a:extLst>
          </p:cNvPr>
          <p:cNvGrpSpPr/>
          <p:nvPr/>
        </p:nvGrpSpPr>
        <p:grpSpPr>
          <a:xfrm>
            <a:off x="636316" y="2328939"/>
            <a:ext cx="1928257" cy="1928257"/>
            <a:chOff x="662671" y="1729981"/>
            <a:chExt cx="1446193" cy="144619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8672E7F-06C1-7E1E-9095-6F2D97349F6F}"/>
                </a:ext>
              </a:extLst>
            </p:cNvPr>
            <p:cNvSpPr/>
            <p:nvPr/>
          </p:nvSpPr>
          <p:spPr>
            <a:xfrm>
              <a:off x="662671" y="1729981"/>
              <a:ext cx="1446193" cy="14461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412295D-C3AD-BDB3-30DD-826AD6DD7A09}"/>
                </a:ext>
              </a:extLst>
            </p:cNvPr>
            <p:cNvSpPr txBox="1"/>
            <p:nvPr/>
          </p:nvSpPr>
          <p:spPr>
            <a:xfrm>
              <a:off x="752137" y="1956788"/>
              <a:ext cx="1267261" cy="9925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>
                  <a:solidFill>
                    <a:schemeClr val="bg2"/>
                  </a:solidFill>
                </a:rPr>
                <a:t>Quickly and accurately “de-blob” incoming files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1936532-DF53-3112-06FC-DE42B773EAB5}"/>
              </a:ext>
            </a:extLst>
          </p:cNvPr>
          <p:cNvGrpSpPr/>
          <p:nvPr/>
        </p:nvGrpSpPr>
        <p:grpSpPr>
          <a:xfrm>
            <a:off x="2432608" y="3285679"/>
            <a:ext cx="1928257" cy="1928257"/>
            <a:chOff x="1933171" y="2459663"/>
            <a:chExt cx="1446193" cy="144619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1F0774C-FED5-12D0-C6AA-16EC239DA4A3}"/>
                </a:ext>
              </a:extLst>
            </p:cNvPr>
            <p:cNvSpPr/>
            <p:nvPr/>
          </p:nvSpPr>
          <p:spPr>
            <a:xfrm>
              <a:off x="1933171" y="2459663"/>
              <a:ext cx="1446193" cy="14461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9BDD876-9E77-87CF-7D8A-45CC8EB4FEBC}"/>
                </a:ext>
              </a:extLst>
            </p:cNvPr>
            <p:cNvSpPr txBox="1"/>
            <p:nvPr/>
          </p:nvSpPr>
          <p:spPr>
            <a:xfrm>
              <a:off x="2083617" y="2571054"/>
              <a:ext cx="1145301" cy="122341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000">
                  <a:solidFill>
                    <a:schemeClr val="bg2"/>
                  </a:solidFill>
                </a:rPr>
                <a:t>Increase the quality of pre-classified loan files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6B53993-0392-A933-9E83-61283FA48C2B}"/>
              </a:ext>
            </a:extLst>
          </p:cNvPr>
          <p:cNvGrpSpPr/>
          <p:nvPr/>
        </p:nvGrpSpPr>
        <p:grpSpPr>
          <a:xfrm>
            <a:off x="4228900" y="2328941"/>
            <a:ext cx="1928257" cy="1928257"/>
            <a:chOff x="3217795" y="1782685"/>
            <a:chExt cx="1446193" cy="144619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4EDB224-83CB-C0FA-0C23-91ADB5DC7CBB}"/>
                </a:ext>
              </a:extLst>
            </p:cNvPr>
            <p:cNvSpPr/>
            <p:nvPr/>
          </p:nvSpPr>
          <p:spPr>
            <a:xfrm>
              <a:off x="3217795" y="1782685"/>
              <a:ext cx="1446193" cy="14461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4D54DDC-7948-326E-2847-74C1806C3813}"/>
                </a:ext>
              </a:extLst>
            </p:cNvPr>
            <p:cNvSpPr txBox="1"/>
            <p:nvPr/>
          </p:nvSpPr>
          <p:spPr>
            <a:xfrm>
              <a:off x="3368241" y="2124907"/>
              <a:ext cx="1145301" cy="7617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000">
                  <a:solidFill>
                    <a:schemeClr val="bg2"/>
                  </a:solidFill>
                </a:rPr>
                <a:t>Enhance the customer experience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B312AD-07EC-37CF-2C2A-65D213580FE5}"/>
              </a:ext>
            </a:extLst>
          </p:cNvPr>
          <p:cNvGrpSpPr/>
          <p:nvPr/>
        </p:nvGrpSpPr>
        <p:grpSpPr>
          <a:xfrm>
            <a:off x="6025192" y="3285679"/>
            <a:ext cx="1928257" cy="1928257"/>
            <a:chOff x="4507765" y="2473904"/>
            <a:chExt cx="1446193" cy="144619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634C05A-C4A0-2A53-52B6-8CB39D70D0ED}"/>
                </a:ext>
              </a:extLst>
            </p:cNvPr>
            <p:cNvSpPr/>
            <p:nvPr/>
          </p:nvSpPr>
          <p:spPr>
            <a:xfrm>
              <a:off x="4507765" y="2473904"/>
              <a:ext cx="1446193" cy="14461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771356A-F826-8AA7-E597-E4560DA62723}"/>
                </a:ext>
              </a:extLst>
            </p:cNvPr>
            <p:cNvSpPr txBox="1"/>
            <p:nvPr/>
          </p:nvSpPr>
          <p:spPr>
            <a:xfrm>
              <a:off x="4667838" y="2585295"/>
              <a:ext cx="1126047" cy="122341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000">
                  <a:solidFill>
                    <a:schemeClr val="bg2"/>
                  </a:solidFill>
                </a:rPr>
                <a:t>Minimize the risk of onboarding defective loans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7C1EAB-5C15-88DA-CE4D-56E5C2A3F278}"/>
              </a:ext>
            </a:extLst>
          </p:cNvPr>
          <p:cNvGrpSpPr/>
          <p:nvPr/>
        </p:nvGrpSpPr>
        <p:grpSpPr>
          <a:xfrm>
            <a:off x="7821484" y="2328941"/>
            <a:ext cx="1928257" cy="1928257"/>
            <a:chOff x="5779025" y="1758281"/>
            <a:chExt cx="1446193" cy="144619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A41AFD7-6343-716C-FF76-7A8027239C84}"/>
                </a:ext>
              </a:extLst>
            </p:cNvPr>
            <p:cNvSpPr/>
            <p:nvPr/>
          </p:nvSpPr>
          <p:spPr>
            <a:xfrm>
              <a:off x="5779025" y="1758281"/>
              <a:ext cx="1446193" cy="14461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BB3F566-6745-7B4D-5774-40EA74F3870E}"/>
                </a:ext>
              </a:extLst>
            </p:cNvPr>
            <p:cNvSpPr txBox="1"/>
            <p:nvPr/>
          </p:nvSpPr>
          <p:spPr>
            <a:xfrm>
              <a:off x="5875721" y="2100503"/>
              <a:ext cx="1252800" cy="7617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000">
                  <a:solidFill>
                    <a:schemeClr val="bg2"/>
                  </a:solidFill>
                </a:rPr>
                <a:t>Review exceptions only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2A15C9B-FA56-3CC3-E83F-2649B1130D62}"/>
              </a:ext>
            </a:extLst>
          </p:cNvPr>
          <p:cNvGrpSpPr/>
          <p:nvPr/>
        </p:nvGrpSpPr>
        <p:grpSpPr>
          <a:xfrm>
            <a:off x="9617776" y="3285680"/>
            <a:ext cx="1928257" cy="1928257"/>
            <a:chOff x="7066126" y="2433821"/>
            <a:chExt cx="1446193" cy="1446193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699B1E9-4DB3-83FD-5598-7D859DDF39FD}"/>
                </a:ext>
              </a:extLst>
            </p:cNvPr>
            <p:cNvSpPr/>
            <p:nvPr/>
          </p:nvSpPr>
          <p:spPr>
            <a:xfrm>
              <a:off x="7066126" y="2433821"/>
              <a:ext cx="1446193" cy="14461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0210CF4-1ED2-7DEC-6CE5-4732C50A4C8B}"/>
                </a:ext>
              </a:extLst>
            </p:cNvPr>
            <p:cNvSpPr txBox="1"/>
            <p:nvPr/>
          </p:nvSpPr>
          <p:spPr>
            <a:xfrm>
              <a:off x="7134331" y="2776042"/>
              <a:ext cx="1309783" cy="7617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000">
                  <a:solidFill>
                    <a:schemeClr val="bg2"/>
                  </a:solidFill>
                </a:rPr>
                <a:t>Efficiently manage high loan volumes</a:t>
              </a:r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973BBEDF-5A67-5728-30F3-BB60E0B6FC85}"/>
              </a:ext>
            </a:extLst>
          </p:cNvPr>
          <p:cNvSpPr txBox="1">
            <a:spLocks/>
          </p:cNvSpPr>
          <p:nvPr/>
        </p:nvSpPr>
        <p:spPr>
          <a:xfrm>
            <a:off x="838200" y="380231"/>
            <a:ext cx="10524067" cy="76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733" b="1">
                <a:solidFill>
                  <a:schemeClr val="bg2"/>
                </a:solidFill>
                <a:latin typeface="+mj-lt"/>
              </a:rPr>
              <a:t>Intelligent Loan Boarding Benefits</a:t>
            </a:r>
          </a:p>
        </p:txBody>
      </p:sp>
      <p:cxnSp>
        <p:nvCxnSpPr>
          <p:cNvPr id="2" name="Google Shape;18;p4">
            <a:extLst>
              <a:ext uri="{FF2B5EF4-FFF2-40B4-BE49-F238E27FC236}">
                <a16:creationId xmlns:a16="http://schemas.microsoft.com/office/drawing/2014/main" id="{5FC2FDF6-9B6B-92DA-99F4-8A2AF64BD1E0}"/>
              </a:ext>
            </a:extLst>
          </p:cNvPr>
          <p:cNvCxnSpPr/>
          <p:nvPr/>
        </p:nvCxnSpPr>
        <p:spPr>
          <a:xfrm rot="10800000">
            <a:off x="612467" y="452067"/>
            <a:ext cx="0" cy="6136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64122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D578C84-2BD7-3EBB-8EF1-49E00DB44DF9}"/>
              </a:ext>
            </a:extLst>
          </p:cNvPr>
          <p:cNvGrpSpPr>
            <a:grpSpLocks noChangeAspect="1"/>
          </p:cNvGrpSpPr>
          <p:nvPr/>
        </p:nvGrpSpPr>
        <p:grpSpPr>
          <a:xfrm>
            <a:off x="-1420050" y="452821"/>
            <a:ext cx="8652875" cy="6104743"/>
            <a:chOff x="4324350" y="1270493"/>
            <a:chExt cx="7211923" cy="488546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C05E490-038C-0009-024A-ACA800BE36FC}"/>
                </a:ext>
              </a:extLst>
            </p:cNvPr>
            <p:cNvGrpSpPr/>
            <p:nvPr/>
          </p:nvGrpSpPr>
          <p:grpSpPr>
            <a:xfrm>
              <a:off x="4324350" y="1270493"/>
              <a:ext cx="7211923" cy="4885468"/>
              <a:chOff x="4755167" y="1270493"/>
              <a:chExt cx="6781106" cy="4539997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A45CEF1-DB9F-AD6E-2C0A-D35ADE3FC5F3}"/>
                  </a:ext>
                </a:extLst>
              </p:cNvPr>
              <p:cNvSpPr/>
              <p:nvPr/>
            </p:nvSpPr>
            <p:spPr>
              <a:xfrm>
                <a:off x="4755167" y="1270493"/>
                <a:ext cx="6781103" cy="3827563"/>
              </a:xfrm>
              <a:custGeom>
                <a:avLst/>
                <a:gdLst>
                  <a:gd name="connsiteX0" fmla="*/ 2348351 w 2452877"/>
                  <a:gd name="connsiteY0" fmla="*/ 0 h 1678324"/>
                  <a:gd name="connsiteX1" fmla="*/ 2452878 w 2452877"/>
                  <a:gd name="connsiteY1" fmla="*/ 104527 h 1678324"/>
                  <a:gd name="connsiteX2" fmla="*/ 2452878 w 2452877"/>
                  <a:gd name="connsiteY2" fmla="*/ 1573797 h 1678324"/>
                  <a:gd name="connsiteX3" fmla="*/ 2348351 w 2452877"/>
                  <a:gd name="connsiteY3" fmla="*/ 1678324 h 1678324"/>
                  <a:gd name="connsiteX4" fmla="*/ 104527 w 2452877"/>
                  <a:gd name="connsiteY4" fmla="*/ 1678324 h 1678324"/>
                  <a:gd name="connsiteX5" fmla="*/ 0 w 2452877"/>
                  <a:gd name="connsiteY5" fmla="*/ 1573797 h 1678324"/>
                  <a:gd name="connsiteX6" fmla="*/ 0 w 2452877"/>
                  <a:gd name="connsiteY6" fmla="*/ 104528 h 1678324"/>
                  <a:gd name="connsiteX7" fmla="*/ 104527 w 2452877"/>
                  <a:gd name="connsiteY7" fmla="*/ 0 h 1678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52877" h="1678324">
                    <a:moveTo>
                      <a:pt x="2348351" y="0"/>
                    </a:moveTo>
                    <a:cubicBezTo>
                      <a:pt x="2406080" y="0"/>
                      <a:pt x="2452878" y="46798"/>
                      <a:pt x="2452878" y="104527"/>
                    </a:cubicBezTo>
                    <a:lnTo>
                      <a:pt x="2452878" y="1573797"/>
                    </a:lnTo>
                    <a:cubicBezTo>
                      <a:pt x="2452878" y="1631526"/>
                      <a:pt x="2406079" y="1678324"/>
                      <a:pt x="2348351" y="1678324"/>
                    </a:cubicBezTo>
                    <a:lnTo>
                      <a:pt x="104527" y="1678324"/>
                    </a:lnTo>
                    <a:cubicBezTo>
                      <a:pt x="46798" y="1678324"/>
                      <a:pt x="0" y="1631526"/>
                      <a:pt x="0" y="1573797"/>
                    </a:cubicBezTo>
                    <a:lnTo>
                      <a:pt x="0" y="104528"/>
                    </a:lnTo>
                    <a:cubicBezTo>
                      <a:pt x="0" y="46799"/>
                      <a:pt x="46798" y="0"/>
                      <a:pt x="104527" y="0"/>
                    </a:cubicBezTo>
                    <a:close/>
                  </a:path>
                </a:pathLst>
              </a:custGeom>
              <a:solidFill>
                <a:srgbClr val="CCCCCD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0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0750AEC-7FC6-9279-16C5-5353060B52F5}"/>
                  </a:ext>
                </a:extLst>
              </p:cNvPr>
              <p:cNvSpPr/>
              <p:nvPr/>
            </p:nvSpPr>
            <p:spPr>
              <a:xfrm>
                <a:off x="4755167" y="1285511"/>
                <a:ext cx="6781106" cy="3427230"/>
              </a:xfrm>
              <a:custGeom>
                <a:avLst/>
                <a:gdLst>
                  <a:gd name="connsiteX0" fmla="*/ 2348408 w 2452878"/>
                  <a:gd name="connsiteY0" fmla="*/ 0 h 1438579"/>
                  <a:gd name="connsiteX1" fmla="*/ 104527 w 2452878"/>
                  <a:gd name="connsiteY1" fmla="*/ 0 h 1438579"/>
                  <a:gd name="connsiteX2" fmla="*/ 0 w 2452878"/>
                  <a:gd name="connsiteY2" fmla="*/ 104527 h 1438579"/>
                  <a:gd name="connsiteX3" fmla="*/ 0 w 2452878"/>
                  <a:gd name="connsiteY3" fmla="*/ 1438580 h 1438579"/>
                  <a:gd name="connsiteX4" fmla="*/ 2452878 w 2452878"/>
                  <a:gd name="connsiteY4" fmla="*/ 1438580 h 1438579"/>
                  <a:gd name="connsiteX5" fmla="*/ 2452878 w 2452878"/>
                  <a:gd name="connsiteY5" fmla="*/ 104527 h 1438579"/>
                  <a:gd name="connsiteX6" fmla="*/ 2348351 w 2452878"/>
                  <a:gd name="connsiteY6" fmla="*/ 0 h 1438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2878" h="1438579">
                    <a:moveTo>
                      <a:pt x="2348408" y="0"/>
                    </a:moveTo>
                    <a:lnTo>
                      <a:pt x="104527" y="0"/>
                    </a:lnTo>
                    <a:cubicBezTo>
                      <a:pt x="47034" y="0"/>
                      <a:pt x="0" y="47035"/>
                      <a:pt x="0" y="104527"/>
                    </a:cubicBezTo>
                    <a:lnTo>
                      <a:pt x="0" y="1438580"/>
                    </a:lnTo>
                    <a:lnTo>
                      <a:pt x="2452878" y="1438580"/>
                    </a:lnTo>
                    <a:lnTo>
                      <a:pt x="2452878" y="104527"/>
                    </a:lnTo>
                    <a:cubicBezTo>
                      <a:pt x="2452878" y="47035"/>
                      <a:pt x="2405844" y="0"/>
                      <a:pt x="2348351" y="0"/>
                    </a:cubicBezTo>
                    <a:close/>
                  </a:path>
                </a:pathLst>
              </a:custGeom>
              <a:solidFill>
                <a:srgbClr val="3B3B3E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0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490C69E-DEB3-B9E9-31F0-49F8696DF049}"/>
                  </a:ext>
                </a:extLst>
              </p:cNvPr>
              <p:cNvSpPr/>
              <p:nvPr/>
            </p:nvSpPr>
            <p:spPr>
              <a:xfrm>
                <a:off x="7916312" y="4818119"/>
                <a:ext cx="458813" cy="173076"/>
              </a:xfrm>
              <a:custGeom>
                <a:avLst/>
                <a:gdLst>
                  <a:gd name="connsiteX0" fmla="*/ 129102 w 165963"/>
                  <a:gd name="connsiteY0" fmla="*/ 0 h 73780"/>
                  <a:gd name="connsiteX1" fmla="*/ 165964 w 165963"/>
                  <a:gd name="connsiteY1" fmla="*/ 36862 h 73780"/>
                  <a:gd name="connsiteX2" fmla="*/ 165964 w 165963"/>
                  <a:gd name="connsiteY2" fmla="*/ 36919 h 73780"/>
                  <a:gd name="connsiteX3" fmla="*/ 129102 w 165963"/>
                  <a:gd name="connsiteY3" fmla="*/ 73781 h 73780"/>
                  <a:gd name="connsiteX4" fmla="*/ 36862 w 165963"/>
                  <a:gd name="connsiteY4" fmla="*/ 73781 h 73780"/>
                  <a:gd name="connsiteX5" fmla="*/ 0 w 165963"/>
                  <a:gd name="connsiteY5" fmla="*/ 36919 h 73780"/>
                  <a:gd name="connsiteX6" fmla="*/ 0 w 165963"/>
                  <a:gd name="connsiteY6" fmla="*/ 36862 h 73780"/>
                  <a:gd name="connsiteX7" fmla="*/ 36862 w 165963"/>
                  <a:gd name="connsiteY7" fmla="*/ 0 h 73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5963" h="73780">
                    <a:moveTo>
                      <a:pt x="129102" y="0"/>
                    </a:moveTo>
                    <a:cubicBezTo>
                      <a:pt x="149460" y="0"/>
                      <a:pt x="165964" y="16504"/>
                      <a:pt x="165964" y="36862"/>
                    </a:cubicBezTo>
                    <a:lnTo>
                      <a:pt x="165964" y="36919"/>
                    </a:lnTo>
                    <a:cubicBezTo>
                      <a:pt x="165964" y="57277"/>
                      <a:pt x="149460" y="73781"/>
                      <a:pt x="129102" y="73781"/>
                    </a:cubicBezTo>
                    <a:lnTo>
                      <a:pt x="36862" y="73781"/>
                    </a:lnTo>
                    <a:cubicBezTo>
                      <a:pt x="16503" y="73781"/>
                      <a:pt x="0" y="57277"/>
                      <a:pt x="0" y="36919"/>
                    </a:cubicBezTo>
                    <a:lnTo>
                      <a:pt x="0" y="36862"/>
                    </a:lnTo>
                    <a:cubicBezTo>
                      <a:pt x="0" y="16504"/>
                      <a:pt x="16503" y="0"/>
                      <a:pt x="36862" y="0"/>
                    </a:cubicBezTo>
                    <a:close/>
                  </a:path>
                </a:pathLst>
              </a:custGeom>
              <a:solidFill>
                <a:srgbClr val="3B3B3E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0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C6FA23D-5B67-4D5E-E94A-4B30543023E2}"/>
                  </a:ext>
                </a:extLst>
              </p:cNvPr>
              <p:cNvSpPr/>
              <p:nvPr/>
            </p:nvSpPr>
            <p:spPr>
              <a:xfrm>
                <a:off x="6458874" y="5623069"/>
                <a:ext cx="3402122" cy="187421"/>
              </a:xfrm>
              <a:custGeom>
                <a:avLst/>
                <a:gdLst>
                  <a:gd name="connsiteX0" fmla="*/ 922115 w 922172"/>
                  <a:gd name="connsiteY0" fmla="*/ 79896 h 79895"/>
                  <a:gd name="connsiteX1" fmla="*/ 922115 w 922172"/>
                  <a:gd name="connsiteY1" fmla="*/ 67609 h 79895"/>
                  <a:gd name="connsiteX2" fmla="*/ 854507 w 922172"/>
                  <a:gd name="connsiteY2" fmla="*/ 0 h 79895"/>
                  <a:gd name="connsiteX3" fmla="*/ 67609 w 922172"/>
                  <a:gd name="connsiteY3" fmla="*/ 0 h 79895"/>
                  <a:gd name="connsiteX4" fmla="*/ 0 w 922172"/>
                  <a:gd name="connsiteY4" fmla="*/ 67609 h 79895"/>
                  <a:gd name="connsiteX5" fmla="*/ 0 w 922172"/>
                  <a:gd name="connsiteY5" fmla="*/ 79896 h 79895"/>
                  <a:gd name="connsiteX6" fmla="*/ 922173 w 922172"/>
                  <a:gd name="connsiteY6" fmla="*/ 79896 h 79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2172" h="79895">
                    <a:moveTo>
                      <a:pt x="922115" y="79896"/>
                    </a:moveTo>
                    <a:lnTo>
                      <a:pt x="922115" y="67609"/>
                    </a:lnTo>
                    <a:cubicBezTo>
                      <a:pt x="922115" y="30404"/>
                      <a:pt x="891711" y="0"/>
                      <a:pt x="854507" y="0"/>
                    </a:cubicBezTo>
                    <a:lnTo>
                      <a:pt x="67609" y="0"/>
                    </a:lnTo>
                    <a:cubicBezTo>
                      <a:pt x="30404" y="0"/>
                      <a:pt x="0" y="30404"/>
                      <a:pt x="0" y="67609"/>
                    </a:cubicBezTo>
                    <a:lnTo>
                      <a:pt x="0" y="79896"/>
                    </a:lnTo>
                    <a:lnTo>
                      <a:pt x="922173" y="79896"/>
                    </a:lnTo>
                    <a:close/>
                  </a:path>
                </a:pathLst>
              </a:custGeom>
              <a:solidFill>
                <a:srgbClr val="CCCCCD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00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9A254E-4154-0A8A-9703-E9DE41118EF7}"/>
                </a:ext>
              </a:extLst>
            </p:cNvPr>
            <p:cNvSpPr/>
            <p:nvPr/>
          </p:nvSpPr>
          <p:spPr>
            <a:xfrm>
              <a:off x="4592524" y="1515564"/>
              <a:ext cx="6705810" cy="3134765"/>
            </a:xfrm>
            <a:custGeom>
              <a:avLst/>
              <a:gdLst>
                <a:gd name="connsiteX0" fmla="*/ 0 w 2280742"/>
                <a:gd name="connsiteY0" fmla="*/ 0 h 1241812"/>
                <a:gd name="connsiteX1" fmla="*/ 2280742 w 2280742"/>
                <a:gd name="connsiteY1" fmla="*/ 0 h 1241812"/>
                <a:gd name="connsiteX2" fmla="*/ 2280742 w 2280742"/>
                <a:gd name="connsiteY2" fmla="*/ 1241812 h 1241812"/>
                <a:gd name="connsiteX3" fmla="*/ 0 w 2280742"/>
                <a:gd name="connsiteY3" fmla="*/ 1241812 h 124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0742" h="1241812">
                  <a:moveTo>
                    <a:pt x="0" y="0"/>
                  </a:moveTo>
                  <a:lnTo>
                    <a:pt x="2280742" y="0"/>
                  </a:lnTo>
                  <a:lnTo>
                    <a:pt x="2280742" y="1241812"/>
                  </a:lnTo>
                  <a:lnTo>
                    <a:pt x="0" y="1241812"/>
                  </a:lnTo>
                  <a:close/>
                </a:path>
              </a:pathLst>
            </a:custGeom>
            <a:solidFill>
              <a:srgbClr val="FFFFF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Picture 2" descr="image">
            <a:extLst>
              <a:ext uri="{FF2B5EF4-FFF2-40B4-BE49-F238E27FC236}">
                <a16:creationId xmlns:a16="http://schemas.microsoft.com/office/drawing/2014/main" id="{238289C3-5D96-9306-505E-A06B75427C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8" r="9302" b="3674"/>
          <a:stretch/>
        </p:blipFill>
        <p:spPr bwMode="auto">
          <a:xfrm>
            <a:off x="0" y="757099"/>
            <a:ext cx="6947346" cy="3917115"/>
          </a:xfrm>
          <a:prstGeom prst="rect">
            <a:avLst/>
          </a:prstGeom>
          <a:noFill/>
          <a:ln w="381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C09C514-359C-A981-13E1-8C555C5E58A6}"/>
              </a:ext>
            </a:extLst>
          </p:cNvPr>
          <p:cNvSpPr txBox="1">
            <a:spLocks/>
          </p:cNvSpPr>
          <p:nvPr/>
        </p:nvSpPr>
        <p:spPr>
          <a:xfrm>
            <a:off x="7554577" y="1447047"/>
            <a:ext cx="4637423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None/>
              <a:defRPr sz="3600" b="1" i="0" u="none" strike="noStrike" cap="none">
                <a:solidFill>
                  <a:schemeClr val="tx2"/>
                </a:solidFill>
                <a:latin typeface="Century Gothic"/>
                <a:ea typeface="Montserrat"/>
                <a:cs typeface="Montserrat"/>
                <a:sym typeface="Montserrat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IDP: Accuracy </a:t>
            </a:r>
          </a:p>
          <a:p>
            <a:r>
              <a:rPr lang="en-US">
                <a:solidFill>
                  <a:schemeClr val="bg2"/>
                </a:solidFill>
              </a:rPr>
              <a:t>&amp; Efficiency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B9B40F-71CB-BFC1-5FB6-7A6BD8147DF4}"/>
              </a:ext>
            </a:extLst>
          </p:cNvPr>
          <p:cNvSpPr txBox="1"/>
          <p:nvPr/>
        </p:nvSpPr>
        <p:spPr>
          <a:xfrm>
            <a:off x="7554577" y="3213333"/>
            <a:ext cx="3928135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2"/>
              </a:buClr>
              <a:buFont typeface="Arial"/>
              <a:buChar char="•"/>
            </a:pPr>
            <a:r>
              <a:rPr lang="en-US" sz="2000">
                <a:cs typeface="Calibri"/>
              </a:rPr>
              <a:t>AWR-specific workflows</a:t>
            </a:r>
          </a:p>
          <a:p>
            <a:pPr marL="342900" indent="-342900">
              <a:spcAft>
                <a:spcPts val="600"/>
              </a:spcAft>
              <a:buClr>
                <a:schemeClr val="accent2"/>
              </a:buClr>
              <a:buFont typeface="Arial"/>
              <a:buChar char="•"/>
            </a:pPr>
            <a:r>
              <a:rPr lang="en-US" sz="2000">
                <a:cs typeface="Calibri"/>
              </a:rPr>
              <a:t>Logic-based exception handling</a:t>
            </a:r>
            <a:endParaRPr lang="en-US" sz="2000"/>
          </a:p>
          <a:p>
            <a:pPr marL="342900" indent="-342900">
              <a:spcAft>
                <a:spcPts val="600"/>
              </a:spcAft>
              <a:buClr>
                <a:schemeClr val="accent2"/>
              </a:buClr>
              <a:buFont typeface="Arial"/>
              <a:buChar char="•"/>
            </a:pPr>
            <a:r>
              <a:rPr lang="en-US" sz="2000">
                <a:cs typeface="Calibri"/>
              </a:rPr>
              <a:t>OCR &amp; human-in-the-loop </a:t>
            </a:r>
            <a:endParaRPr lang="en-US" sz="200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875FB65-86E2-5C9B-6A36-83D78DDA9481}"/>
              </a:ext>
            </a:extLst>
          </p:cNvPr>
          <p:cNvSpPr/>
          <p:nvPr/>
        </p:nvSpPr>
        <p:spPr>
          <a:xfrm>
            <a:off x="1991548" y="5592827"/>
            <a:ext cx="1829674" cy="710766"/>
          </a:xfrm>
          <a:custGeom>
            <a:avLst/>
            <a:gdLst>
              <a:gd name="connsiteX0" fmla="*/ 0 w 504120"/>
              <a:gd name="connsiteY0" fmla="*/ 0 h 221341"/>
              <a:gd name="connsiteX1" fmla="*/ 504120 w 504120"/>
              <a:gd name="connsiteY1" fmla="*/ 0 h 221341"/>
              <a:gd name="connsiteX2" fmla="*/ 504120 w 504120"/>
              <a:gd name="connsiteY2" fmla="*/ 221342 h 221341"/>
              <a:gd name="connsiteX3" fmla="*/ 0 w 504120"/>
              <a:gd name="connsiteY3" fmla="*/ 221342 h 22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120" h="221341">
                <a:moveTo>
                  <a:pt x="0" y="0"/>
                </a:moveTo>
                <a:lnTo>
                  <a:pt x="504120" y="0"/>
                </a:lnTo>
                <a:lnTo>
                  <a:pt x="504120" y="221342"/>
                </a:lnTo>
                <a:lnTo>
                  <a:pt x="0" y="221342"/>
                </a:lnTo>
                <a:close/>
              </a:path>
            </a:pathLst>
          </a:custGeom>
          <a:solidFill>
            <a:srgbClr val="AAAAAC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07449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4CBB6B36-A345-F35B-762D-E7728AF53850}"/>
              </a:ext>
            </a:extLst>
          </p:cNvPr>
          <p:cNvGrpSpPr/>
          <p:nvPr/>
        </p:nvGrpSpPr>
        <p:grpSpPr>
          <a:xfrm>
            <a:off x="2109959" y="1309445"/>
            <a:ext cx="7972082" cy="5752783"/>
            <a:chOff x="2109959" y="1309445"/>
            <a:chExt cx="7972082" cy="575278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D46AF85-832D-504C-E5B8-61DE432B0547}"/>
                </a:ext>
              </a:extLst>
            </p:cNvPr>
            <p:cNvGrpSpPr/>
            <p:nvPr/>
          </p:nvGrpSpPr>
          <p:grpSpPr>
            <a:xfrm>
              <a:off x="2109959" y="1309445"/>
              <a:ext cx="7972082" cy="5752783"/>
              <a:chOff x="4324350" y="1270493"/>
              <a:chExt cx="7211923" cy="4996957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77A6BAD2-B1E0-CD0E-C421-A1D7941A3501}"/>
                  </a:ext>
                </a:extLst>
              </p:cNvPr>
              <p:cNvGrpSpPr/>
              <p:nvPr/>
            </p:nvGrpSpPr>
            <p:grpSpPr>
              <a:xfrm>
                <a:off x="4324350" y="1270493"/>
                <a:ext cx="7211923" cy="4996957"/>
                <a:chOff x="4755167" y="1270493"/>
                <a:chExt cx="6781106" cy="4643603"/>
              </a:xfrm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00A6469F-2EFC-EF93-8847-6549866145C7}"/>
                    </a:ext>
                  </a:extLst>
                </p:cNvPr>
                <p:cNvSpPr/>
                <p:nvPr/>
              </p:nvSpPr>
              <p:spPr>
                <a:xfrm>
                  <a:off x="4755167" y="1270493"/>
                  <a:ext cx="6781103" cy="3937082"/>
                </a:xfrm>
                <a:custGeom>
                  <a:avLst/>
                  <a:gdLst>
                    <a:gd name="connsiteX0" fmla="*/ 2348351 w 2452877"/>
                    <a:gd name="connsiteY0" fmla="*/ 0 h 1678324"/>
                    <a:gd name="connsiteX1" fmla="*/ 2452878 w 2452877"/>
                    <a:gd name="connsiteY1" fmla="*/ 104527 h 1678324"/>
                    <a:gd name="connsiteX2" fmla="*/ 2452878 w 2452877"/>
                    <a:gd name="connsiteY2" fmla="*/ 1573797 h 1678324"/>
                    <a:gd name="connsiteX3" fmla="*/ 2348351 w 2452877"/>
                    <a:gd name="connsiteY3" fmla="*/ 1678324 h 1678324"/>
                    <a:gd name="connsiteX4" fmla="*/ 104527 w 2452877"/>
                    <a:gd name="connsiteY4" fmla="*/ 1678324 h 1678324"/>
                    <a:gd name="connsiteX5" fmla="*/ 0 w 2452877"/>
                    <a:gd name="connsiteY5" fmla="*/ 1573797 h 1678324"/>
                    <a:gd name="connsiteX6" fmla="*/ 0 w 2452877"/>
                    <a:gd name="connsiteY6" fmla="*/ 104528 h 1678324"/>
                    <a:gd name="connsiteX7" fmla="*/ 104527 w 2452877"/>
                    <a:gd name="connsiteY7" fmla="*/ 0 h 1678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52877" h="1678324">
                      <a:moveTo>
                        <a:pt x="2348351" y="0"/>
                      </a:moveTo>
                      <a:cubicBezTo>
                        <a:pt x="2406080" y="0"/>
                        <a:pt x="2452878" y="46798"/>
                        <a:pt x="2452878" y="104527"/>
                      </a:cubicBezTo>
                      <a:lnTo>
                        <a:pt x="2452878" y="1573797"/>
                      </a:lnTo>
                      <a:cubicBezTo>
                        <a:pt x="2452878" y="1631526"/>
                        <a:pt x="2406079" y="1678324"/>
                        <a:pt x="2348351" y="1678324"/>
                      </a:cubicBezTo>
                      <a:lnTo>
                        <a:pt x="104527" y="1678324"/>
                      </a:lnTo>
                      <a:cubicBezTo>
                        <a:pt x="46798" y="1678324"/>
                        <a:pt x="0" y="1631526"/>
                        <a:pt x="0" y="1573797"/>
                      </a:cubicBezTo>
                      <a:lnTo>
                        <a:pt x="0" y="104528"/>
                      </a:lnTo>
                      <a:cubicBezTo>
                        <a:pt x="0" y="46799"/>
                        <a:pt x="46798" y="0"/>
                        <a:pt x="104527" y="0"/>
                      </a:cubicBezTo>
                      <a:close/>
                    </a:path>
                  </a:pathLst>
                </a:custGeom>
                <a:solidFill>
                  <a:srgbClr val="CCCCCD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600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7F246F55-A31E-260E-52EB-62F18B796FF1}"/>
                    </a:ext>
                  </a:extLst>
                </p:cNvPr>
                <p:cNvSpPr/>
                <p:nvPr/>
              </p:nvSpPr>
              <p:spPr>
                <a:xfrm>
                  <a:off x="4755167" y="1285511"/>
                  <a:ext cx="6781106" cy="3427230"/>
                </a:xfrm>
                <a:custGeom>
                  <a:avLst/>
                  <a:gdLst>
                    <a:gd name="connsiteX0" fmla="*/ 2348408 w 2452878"/>
                    <a:gd name="connsiteY0" fmla="*/ 0 h 1438579"/>
                    <a:gd name="connsiteX1" fmla="*/ 104527 w 2452878"/>
                    <a:gd name="connsiteY1" fmla="*/ 0 h 1438579"/>
                    <a:gd name="connsiteX2" fmla="*/ 0 w 2452878"/>
                    <a:gd name="connsiteY2" fmla="*/ 104527 h 1438579"/>
                    <a:gd name="connsiteX3" fmla="*/ 0 w 2452878"/>
                    <a:gd name="connsiteY3" fmla="*/ 1438580 h 1438579"/>
                    <a:gd name="connsiteX4" fmla="*/ 2452878 w 2452878"/>
                    <a:gd name="connsiteY4" fmla="*/ 1438580 h 1438579"/>
                    <a:gd name="connsiteX5" fmla="*/ 2452878 w 2452878"/>
                    <a:gd name="connsiteY5" fmla="*/ 104527 h 1438579"/>
                    <a:gd name="connsiteX6" fmla="*/ 2348351 w 2452878"/>
                    <a:gd name="connsiteY6" fmla="*/ 0 h 1438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2878" h="1438579">
                      <a:moveTo>
                        <a:pt x="2348408" y="0"/>
                      </a:moveTo>
                      <a:lnTo>
                        <a:pt x="104527" y="0"/>
                      </a:lnTo>
                      <a:cubicBezTo>
                        <a:pt x="47034" y="0"/>
                        <a:pt x="0" y="47035"/>
                        <a:pt x="0" y="104527"/>
                      </a:cubicBezTo>
                      <a:lnTo>
                        <a:pt x="0" y="1438580"/>
                      </a:lnTo>
                      <a:lnTo>
                        <a:pt x="2452878" y="1438580"/>
                      </a:lnTo>
                      <a:lnTo>
                        <a:pt x="2452878" y="104527"/>
                      </a:lnTo>
                      <a:cubicBezTo>
                        <a:pt x="2452878" y="47035"/>
                        <a:pt x="2405844" y="0"/>
                        <a:pt x="2348351" y="0"/>
                      </a:cubicBezTo>
                      <a:close/>
                    </a:path>
                  </a:pathLst>
                </a:custGeom>
                <a:solidFill>
                  <a:srgbClr val="3B3B3E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600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00CC008B-0E26-25CA-BCF9-520805E57648}"/>
                    </a:ext>
                  </a:extLst>
                </p:cNvPr>
                <p:cNvSpPr/>
                <p:nvPr/>
              </p:nvSpPr>
              <p:spPr>
                <a:xfrm>
                  <a:off x="7448965" y="5207442"/>
                  <a:ext cx="1393665" cy="519231"/>
                </a:xfrm>
                <a:custGeom>
                  <a:avLst/>
                  <a:gdLst>
                    <a:gd name="connsiteX0" fmla="*/ 0 w 504120"/>
                    <a:gd name="connsiteY0" fmla="*/ 0 h 221341"/>
                    <a:gd name="connsiteX1" fmla="*/ 504120 w 504120"/>
                    <a:gd name="connsiteY1" fmla="*/ 0 h 221341"/>
                    <a:gd name="connsiteX2" fmla="*/ 504120 w 504120"/>
                    <a:gd name="connsiteY2" fmla="*/ 221342 h 221341"/>
                    <a:gd name="connsiteX3" fmla="*/ 0 w 504120"/>
                    <a:gd name="connsiteY3" fmla="*/ 221342 h 221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4120" h="221341">
                      <a:moveTo>
                        <a:pt x="0" y="0"/>
                      </a:moveTo>
                      <a:lnTo>
                        <a:pt x="504120" y="0"/>
                      </a:lnTo>
                      <a:lnTo>
                        <a:pt x="504120" y="221342"/>
                      </a:lnTo>
                      <a:lnTo>
                        <a:pt x="0" y="221342"/>
                      </a:lnTo>
                      <a:close/>
                    </a:path>
                  </a:pathLst>
                </a:custGeom>
                <a:solidFill>
                  <a:srgbClr val="AAAAAC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600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7F169DBC-EA83-9782-D3E0-21B3657B066F}"/>
                    </a:ext>
                  </a:extLst>
                </p:cNvPr>
                <p:cNvSpPr/>
                <p:nvPr/>
              </p:nvSpPr>
              <p:spPr>
                <a:xfrm>
                  <a:off x="7916312" y="4818119"/>
                  <a:ext cx="458813" cy="173076"/>
                </a:xfrm>
                <a:custGeom>
                  <a:avLst/>
                  <a:gdLst>
                    <a:gd name="connsiteX0" fmla="*/ 129102 w 165963"/>
                    <a:gd name="connsiteY0" fmla="*/ 0 h 73780"/>
                    <a:gd name="connsiteX1" fmla="*/ 165964 w 165963"/>
                    <a:gd name="connsiteY1" fmla="*/ 36862 h 73780"/>
                    <a:gd name="connsiteX2" fmla="*/ 165964 w 165963"/>
                    <a:gd name="connsiteY2" fmla="*/ 36919 h 73780"/>
                    <a:gd name="connsiteX3" fmla="*/ 129102 w 165963"/>
                    <a:gd name="connsiteY3" fmla="*/ 73781 h 73780"/>
                    <a:gd name="connsiteX4" fmla="*/ 36862 w 165963"/>
                    <a:gd name="connsiteY4" fmla="*/ 73781 h 73780"/>
                    <a:gd name="connsiteX5" fmla="*/ 0 w 165963"/>
                    <a:gd name="connsiteY5" fmla="*/ 36919 h 73780"/>
                    <a:gd name="connsiteX6" fmla="*/ 0 w 165963"/>
                    <a:gd name="connsiteY6" fmla="*/ 36862 h 73780"/>
                    <a:gd name="connsiteX7" fmla="*/ 36862 w 165963"/>
                    <a:gd name="connsiteY7" fmla="*/ 0 h 73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5963" h="73780">
                      <a:moveTo>
                        <a:pt x="129102" y="0"/>
                      </a:moveTo>
                      <a:cubicBezTo>
                        <a:pt x="149460" y="0"/>
                        <a:pt x="165964" y="16504"/>
                        <a:pt x="165964" y="36862"/>
                      </a:cubicBezTo>
                      <a:lnTo>
                        <a:pt x="165964" y="36919"/>
                      </a:lnTo>
                      <a:cubicBezTo>
                        <a:pt x="165964" y="57277"/>
                        <a:pt x="149460" y="73781"/>
                        <a:pt x="129102" y="73781"/>
                      </a:cubicBezTo>
                      <a:lnTo>
                        <a:pt x="36862" y="73781"/>
                      </a:lnTo>
                      <a:cubicBezTo>
                        <a:pt x="16503" y="73781"/>
                        <a:pt x="0" y="57277"/>
                        <a:pt x="0" y="36919"/>
                      </a:cubicBezTo>
                      <a:lnTo>
                        <a:pt x="0" y="36862"/>
                      </a:lnTo>
                      <a:cubicBezTo>
                        <a:pt x="0" y="16504"/>
                        <a:pt x="16503" y="0"/>
                        <a:pt x="36862" y="0"/>
                      </a:cubicBezTo>
                      <a:close/>
                    </a:path>
                  </a:pathLst>
                </a:custGeom>
                <a:solidFill>
                  <a:srgbClr val="3B3B3E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600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B7176713-CE49-BCEB-4B71-93F38B70E985}"/>
                    </a:ext>
                  </a:extLst>
                </p:cNvPr>
                <p:cNvSpPr/>
                <p:nvPr/>
              </p:nvSpPr>
              <p:spPr>
                <a:xfrm>
                  <a:off x="6871182" y="5726675"/>
                  <a:ext cx="2549391" cy="187421"/>
                </a:xfrm>
                <a:custGeom>
                  <a:avLst/>
                  <a:gdLst>
                    <a:gd name="connsiteX0" fmla="*/ 922115 w 922172"/>
                    <a:gd name="connsiteY0" fmla="*/ 79896 h 79895"/>
                    <a:gd name="connsiteX1" fmla="*/ 922115 w 922172"/>
                    <a:gd name="connsiteY1" fmla="*/ 67609 h 79895"/>
                    <a:gd name="connsiteX2" fmla="*/ 854507 w 922172"/>
                    <a:gd name="connsiteY2" fmla="*/ 0 h 79895"/>
                    <a:gd name="connsiteX3" fmla="*/ 67609 w 922172"/>
                    <a:gd name="connsiteY3" fmla="*/ 0 h 79895"/>
                    <a:gd name="connsiteX4" fmla="*/ 0 w 922172"/>
                    <a:gd name="connsiteY4" fmla="*/ 67609 h 79895"/>
                    <a:gd name="connsiteX5" fmla="*/ 0 w 922172"/>
                    <a:gd name="connsiteY5" fmla="*/ 79896 h 79895"/>
                    <a:gd name="connsiteX6" fmla="*/ 922173 w 922172"/>
                    <a:gd name="connsiteY6" fmla="*/ 79896 h 798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2172" h="79895">
                      <a:moveTo>
                        <a:pt x="922115" y="79896"/>
                      </a:moveTo>
                      <a:lnTo>
                        <a:pt x="922115" y="67609"/>
                      </a:lnTo>
                      <a:cubicBezTo>
                        <a:pt x="922115" y="30404"/>
                        <a:pt x="891711" y="0"/>
                        <a:pt x="854507" y="0"/>
                      </a:cubicBezTo>
                      <a:lnTo>
                        <a:pt x="67609" y="0"/>
                      </a:lnTo>
                      <a:cubicBezTo>
                        <a:pt x="30404" y="0"/>
                        <a:pt x="0" y="30404"/>
                        <a:pt x="0" y="67609"/>
                      </a:cubicBezTo>
                      <a:lnTo>
                        <a:pt x="0" y="79896"/>
                      </a:lnTo>
                      <a:lnTo>
                        <a:pt x="922173" y="79896"/>
                      </a:lnTo>
                      <a:close/>
                    </a:path>
                  </a:pathLst>
                </a:custGeom>
                <a:solidFill>
                  <a:srgbClr val="CCCCCD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51B8F32C-6DEF-F0DB-0D12-38E97AC6591F}"/>
                  </a:ext>
                </a:extLst>
              </p:cNvPr>
              <p:cNvSpPr/>
              <p:nvPr/>
            </p:nvSpPr>
            <p:spPr>
              <a:xfrm>
                <a:off x="4592524" y="1515564"/>
                <a:ext cx="6705810" cy="3134765"/>
              </a:xfrm>
              <a:custGeom>
                <a:avLst/>
                <a:gdLst>
                  <a:gd name="connsiteX0" fmla="*/ 0 w 2280742"/>
                  <a:gd name="connsiteY0" fmla="*/ 0 h 1241812"/>
                  <a:gd name="connsiteX1" fmla="*/ 2280742 w 2280742"/>
                  <a:gd name="connsiteY1" fmla="*/ 0 h 1241812"/>
                  <a:gd name="connsiteX2" fmla="*/ 2280742 w 2280742"/>
                  <a:gd name="connsiteY2" fmla="*/ 1241812 h 1241812"/>
                  <a:gd name="connsiteX3" fmla="*/ 0 w 2280742"/>
                  <a:gd name="connsiteY3" fmla="*/ 1241812 h 1241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0742" h="1241812">
                    <a:moveTo>
                      <a:pt x="0" y="0"/>
                    </a:moveTo>
                    <a:lnTo>
                      <a:pt x="2280742" y="0"/>
                    </a:lnTo>
                    <a:lnTo>
                      <a:pt x="2280742" y="1241812"/>
                    </a:lnTo>
                    <a:lnTo>
                      <a:pt x="0" y="1241812"/>
                    </a:lnTo>
                    <a:close/>
                  </a:path>
                </a:pathLst>
              </a:custGeom>
              <a:solidFill>
                <a:srgbClr val="FFFFFF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2050" name="Picture 1">
              <a:extLst>
                <a:ext uri="{FF2B5EF4-FFF2-40B4-BE49-F238E27FC236}">
                  <a16:creationId xmlns:a16="http://schemas.microsoft.com/office/drawing/2014/main" id="{8049D692-A3D5-749E-747B-205093E7FE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"/>
            <a:stretch/>
          </p:blipFill>
          <p:spPr bwMode="auto">
            <a:xfrm>
              <a:off x="2406396" y="1588583"/>
              <a:ext cx="7412622" cy="360892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31F2D8DE-F423-85AD-6E84-94C61780B601}"/>
              </a:ext>
            </a:extLst>
          </p:cNvPr>
          <p:cNvSpPr/>
          <p:nvPr/>
        </p:nvSpPr>
        <p:spPr>
          <a:xfrm>
            <a:off x="9691116" y="1159234"/>
            <a:ext cx="1848703" cy="183398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Robust insights &amp; analytics</a:t>
            </a:r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9A83201-E039-A4CE-C97F-2A8550A32644}"/>
              </a:ext>
            </a:extLst>
          </p:cNvPr>
          <p:cNvSpPr/>
          <p:nvPr/>
        </p:nvSpPr>
        <p:spPr>
          <a:xfrm>
            <a:off x="537881" y="3731558"/>
            <a:ext cx="1848703" cy="183524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Real-time visibility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3586B7E-FB6B-247E-7ADD-10E9A03F4749}"/>
              </a:ext>
            </a:extLst>
          </p:cNvPr>
          <p:cNvSpPr txBox="1">
            <a:spLocks/>
          </p:cNvSpPr>
          <p:nvPr/>
        </p:nvSpPr>
        <p:spPr>
          <a:xfrm>
            <a:off x="723900" y="231775"/>
            <a:ext cx="10629900" cy="1325563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>
                <a:solidFill>
                  <a:schemeClr val="bg2"/>
                </a:solidFill>
                <a:latin typeface="+mj-lt"/>
              </a:rPr>
              <a:t>End-to-End Transparency &amp; Control</a:t>
            </a:r>
            <a:endParaRPr lang="en-US" sz="3600" b="1" kern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2697CD2-DE3C-BF92-B4C5-00F53FB29CA7}"/>
              </a:ext>
            </a:extLst>
          </p:cNvPr>
          <p:cNvGrpSpPr/>
          <p:nvPr/>
        </p:nvGrpSpPr>
        <p:grpSpPr>
          <a:xfrm>
            <a:off x="9691116" y="3863526"/>
            <a:ext cx="1848703" cy="1835240"/>
            <a:chOff x="9805416" y="3863526"/>
            <a:chExt cx="1848703" cy="1835240"/>
          </a:xfrm>
          <a:solidFill>
            <a:schemeClr val="bg2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7551F00-A161-1466-E457-6B06818AB335}"/>
                </a:ext>
              </a:extLst>
            </p:cNvPr>
            <p:cNvSpPr/>
            <p:nvPr/>
          </p:nvSpPr>
          <p:spPr>
            <a:xfrm>
              <a:off x="9805416" y="3863526"/>
              <a:ext cx="1848703" cy="183524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9868F89-1141-CA01-4926-BCF07D87D853}"/>
                </a:ext>
              </a:extLst>
            </p:cNvPr>
            <p:cNvSpPr txBox="1"/>
            <p:nvPr/>
          </p:nvSpPr>
          <p:spPr>
            <a:xfrm>
              <a:off x="9903188" y="4185837"/>
              <a:ext cx="1664042" cy="120032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cs typeface="Calibri"/>
                </a:rPr>
                <a:t>Fully customized to AWR's business needs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  <p:cxnSp>
        <p:nvCxnSpPr>
          <p:cNvPr id="2" name="Google Shape;18;p4">
            <a:extLst>
              <a:ext uri="{FF2B5EF4-FFF2-40B4-BE49-F238E27FC236}">
                <a16:creationId xmlns:a16="http://schemas.microsoft.com/office/drawing/2014/main" id="{F50E796D-11D0-EBF4-57C6-CE4A6931C8E1}"/>
              </a:ext>
            </a:extLst>
          </p:cNvPr>
          <p:cNvCxnSpPr>
            <a:cxnSpLocks/>
          </p:cNvCxnSpPr>
          <p:nvPr/>
        </p:nvCxnSpPr>
        <p:spPr>
          <a:xfrm flipV="1">
            <a:off x="570937" y="628650"/>
            <a:ext cx="0" cy="530584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94360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4135CD37-2A63-E34D-2BF7-07EE19F90317}"/>
              </a:ext>
            </a:extLst>
          </p:cNvPr>
          <p:cNvGrpSpPr/>
          <p:nvPr/>
        </p:nvGrpSpPr>
        <p:grpSpPr>
          <a:xfrm>
            <a:off x="-601196" y="365760"/>
            <a:ext cx="6515221" cy="6126480"/>
            <a:chOff x="2460459" y="1188377"/>
            <a:chExt cx="7268851" cy="4481245"/>
          </a:xfrm>
        </p:grpSpPr>
        <p:grpSp>
          <p:nvGrpSpPr>
            <p:cNvPr id="42" name="Graphic 39">
              <a:extLst>
                <a:ext uri="{FF2B5EF4-FFF2-40B4-BE49-F238E27FC236}">
                  <a16:creationId xmlns:a16="http://schemas.microsoft.com/office/drawing/2014/main" id="{307E2DFA-31D9-8513-96DF-AC89032808D2}"/>
                </a:ext>
              </a:extLst>
            </p:cNvPr>
            <p:cNvGrpSpPr/>
            <p:nvPr/>
          </p:nvGrpSpPr>
          <p:grpSpPr>
            <a:xfrm>
              <a:off x="2460459" y="1188377"/>
              <a:ext cx="6422116" cy="1293418"/>
              <a:chOff x="2460459" y="1188377"/>
              <a:chExt cx="6422116" cy="1293418"/>
            </a:xfrm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52F86282-8C79-9CD0-2132-CBA5364E0B1E}"/>
                  </a:ext>
                </a:extLst>
              </p:cNvPr>
              <p:cNvSpPr/>
              <p:nvPr/>
            </p:nvSpPr>
            <p:spPr>
              <a:xfrm>
                <a:off x="2460459" y="1188377"/>
                <a:ext cx="2085060" cy="1148429"/>
              </a:xfrm>
              <a:custGeom>
                <a:avLst/>
                <a:gdLst>
                  <a:gd name="connsiteX0" fmla="*/ 2085061 w 2085060"/>
                  <a:gd name="connsiteY0" fmla="*/ 1148429 h 1148429"/>
                  <a:gd name="connsiteX1" fmla="*/ 0 w 2085060"/>
                  <a:gd name="connsiteY1" fmla="*/ 574815 h 1148429"/>
                  <a:gd name="connsiteX2" fmla="*/ 0 w 2085060"/>
                  <a:gd name="connsiteY2" fmla="*/ 0 h 1148429"/>
                  <a:gd name="connsiteX3" fmla="*/ 2085061 w 2085060"/>
                  <a:gd name="connsiteY3" fmla="*/ 784212 h 1148429"/>
                  <a:gd name="connsiteX4" fmla="*/ 2085061 w 2085060"/>
                  <a:gd name="connsiteY4" fmla="*/ 1148429 h 1148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5060" h="1148429">
                    <a:moveTo>
                      <a:pt x="2085061" y="1148429"/>
                    </a:moveTo>
                    <a:lnTo>
                      <a:pt x="0" y="574815"/>
                    </a:lnTo>
                    <a:lnTo>
                      <a:pt x="0" y="0"/>
                    </a:lnTo>
                    <a:lnTo>
                      <a:pt x="2085061" y="784212"/>
                    </a:lnTo>
                    <a:lnTo>
                      <a:pt x="2085061" y="1148429"/>
                    </a:lnTo>
                    <a:close/>
                  </a:path>
                </a:pathLst>
              </a:custGeom>
              <a:solidFill>
                <a:srgbClr val="497E77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EDE6ADB7-352A-C923-B2B0-6DEBFAD6295B}"/>
                  </a:ext>
                </a:extLst>
              </p:cNvPr>
              <p:cNvSpPr/>
              <p:nvPr/>
            </p:nvSpPr>
            <p:spPr>
              <a:xfrm>
                <a:off x="4534833" y="1827656"/>
                <a:ext cx="4347743" cy="654139"/>
              </a:xfrm>
              <a:custGeom>
                <a:avLst/>
                <a:gdLst>
                  <a:gd name="connsiteX0" fmla="*/ 4347743 w 4347743"/>
                  <a:gd name="connsiteY0" fmla="*/ 327070 h 654139"/>
                  <a:gd name="connsiteX1" fmla="*/ 3958209 w 4347743"/>
                  <a:gd name="connsiteY1" fmla="*/ 0 h 654139"/>
                  <a:gd name="connsiteX2" fmla="*/ 3958209 w 4347743"/>
                  <a:gd name="connsiteY2" fmla="*/ 144932 h 654139"/>
                  <a:gd name="connsiteX3" fmla="*/ 0 w 4347743"/>
                  <a:gd name="connsiteY3" fmla="*/ 144932 h 654139"/>
                  <a:gd name="connsiteX4" fmla="*/ 0 w 4347743"/>
                  <a:gd name="connsiteY4" fmla="*/ 509150 h 654139"/>
                  <a:gd name="connsiteX5" fmla="*/ 3958209 w 4347743"/>
                  <a:gd name="connsiteY5" fmla="*/ 509150 h 654139"/>
                  <a:gd name="connsiteX6" fmla="*/ 3958209 w 4347743"/>
                  <a:gd name="connsiteY6" fmla="*/ 654139 h 654139"/>
                  <a:gd name="connsiteX7" fmla="*/ 4347743 w 4347743"/>
                  <a:gd name="connsiteY7" fmla="*/ 327070 h 654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47743" h="654139">
                    <a:moveTo>
                      <a:pt x="4347743" y="327070"/>
                    </a:moveTo>
                    <a:lnTo>
                      <a:pt x="3958209" y="0"/>
                    </a:lnTo>
                    <a:lnTo>
                      <a:pt x="3958209" y="144932"/>
                    </a:lnTo>
                    <a:lnTo>
                      <a:pt x="0" y="144932"/>
                    </a:lnTo>
                    <a:lnTo>
                      <a:pt x="0" y="509150"/>
                    </a:lnTo>
                    <a:lnTo>
                      <a:pt x="3958209" y="509150"/>
                    </a:lnTo>
                    <a:lnTo>
                      <a:pt x="3958209" y="654139"/>
                    </a:lnTo>
                    <a:lnTo>
                      <a:pt x="4347743" y="327070"/>
                    </a:lnTo>
                    <a:close/>
                  </a:path>
                </a:pathLst>
              </a:custGeom>
              <a:solidFill>
                <a:srgbClr val="5B9D95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5" name="Graphic 39">
              <a:extLst>
                <a:ext uri="{FF2B5EF4-FFF2-40B4-BE49-F238E27FC236}">
                  <a16:creationId xmlns:a16="http://schemas.microsoft.com/office/drawing/2014/main" id="{10E29FF8-BD42-42E2-8B08-D9EBF7B13701}"/>
                </a:ext>
              </a:extLst>
            </p:cNvPr>
            <p:cNvGrpSpPr/>
            <p:nvPr/>
          </p:nvGrpSpPr>
          <p:grpSpPr>
            <a:xfrm>
              <a:off x="2460459" y="1974189"/>
              <a:ext cx="6960241" cy="1082878"/>
              <a:chOff x="2460459" y="1974189"/>
              <a:chExt cx="6960241" cy="1082878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5EC0CCB-750C-9C1B-F009-24CFB0E38DC5}"/>
                  </a:ext>
                </a:extLst>
              </p:cNvPr>
              <p:cNvSpPr/>
              <p:nvPr/>
            </p:nvSpPr>
            <p:spPr>
              <a:xfrm>
                <a:off x="2460459" y="1974189"/>
                <a:ext cx="2085060" cy="937888"/>
              </a:xfrm>
              <a:custGeom>
                <a:avLst/>
                <a:gdLst>
                  <a:gd name="connsiteX0" fmla="*/ 2085061 w 2085060"/>
                  <a:gd name="connsiteY0" fmla="*/ 937889 h 937888"/>
                  <a:gd name="connsiteX1" fmla="*/ 0 w 2085060"/>
                  <a:gd name="connsiteY1" fmla="*/ 610133 h 937888"/>
                  <a:gd name="connsiteX2" fmla="*/ 0 w 2085060"/>
                  <a:gd name="connsiteY2" fmla="*/ 0 h 937888"/>
                  <a:gd name="connsiteX3" fmla="*/ 2085061 w 2085060"/>
                  <a:gd name="connsiteY3" fmla="*/ 573672 h 937888"/>
                  <a:gd name="connsiteX4" fmla="*/ 2085061 w 2085060"/>
                  <a:gd name="connsiteY4" fmla="*/ 937889 h 937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5060" h="937888">
                    <a:moveTo>
                      <a:pt x="2085061" y="937889"/>
                    </a:moveTo>
                    <a:lnTo>
                      <a:pt x="0" y="610133"/>
                    </a:lnTo>
                    <a:lnTo>
                      <a:pt x="0" y="0"/>
                    </a:lnTo>
                    <a:lnTo>
                      <a:pt x="2085061" y="573672"/>
                    </a:lnTo>
                    <a:lnTo>
                      <a:pt x="2085061" y="937889"/>
                    </a:lnTo>
                    <a:close/>
                  </a:path>
                </a:pathLst>
              </a:custGeom>
              <a:solidFill>
                <a:srgbClr val="30958E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FDF19F01-D02A-8B5C-CFAF-3784DFF2A712}"/>
                  </a:ext>
                </a:extLst>
              </p:cNvPr>
              <p:cNvSpPr/>
              <p:nvPr/>
            </p:nvSpPr>
            <p:spPr>
              <a:xfrm>
                <a:off x="4534833" y="2402928"/>
                <a:ext cx="4885867" cy="654138"/>
              </a:xfrm>
              <a:custGeom>
                <a:avLst/>
                <a:gdLst>
                  <a:gd name="connsiteX0" fmla="*/ 4885868 w 4885867"/>
                  <a:gd name="connsiteY0" fmla="*/ 327070 h 654138"/>
                  <a:gd name="connsiteX1" fmla="*/ 4496333 w 4885867"/>
                  <a:gd name="connsiteY1" fmla="*/ 0 h 654138"/>
                  <a:gd name="connsiteX2" fmla="*/ 4496333 w 4885867"/>
                  <a:gd name="connsiteY2" fmla="*/ 144932 h 654138"/>
                  <a:gd name="connsiteX3" fmla="*/ 0 w 4885867"/>
                  <a:gd name="connsiteY3" fmla="*/ 144932 h 654138"/>
                  <a:gd name="connsiteX4" fmla="*/ 0 w 4885867"/>
                  <a:gd name="connsiteY4" fmla="*/ 509149 h 654138"/>
                  <a:gd name="connsiteX5" fmla="*/ 4496333 w 4885867"/>
                  <a:gd name="connsiteY5" fmla="*/ 509149 h 654138"/>
                  <a:gd name="connsiteX6" fmla="*/ 4496333 w 4885867"/>
                  <a:gd name="connsiteY6" fmla="*/ 654139 h 654138"/>
                  <a:gd name="connsiteX7" fmla="*/ 4885868 w 4885867"/>
                  <a:gd name="connsiteY7" fmla="*/ 327070 h 654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5867" h="654138">
                    <a:moveTo>
                      <a:pt x="4885868" y="327070"/>
                    </a:moveTo>
                    <a:lnTo>
                      <a:pt x="4496333" y="0"/>
                    </a:lnTo>
                    <a:lnTo>
                      <a:pt x="4496333" y="144932"/>
                    </a:lnTo>
                    <a:lnTo>
                      <a:pt x="0" y="144932"/>
                    </a:lnTo>
                    <a:lnTo>
                      <a:pt x="0" y="509149"/>
                    </a:lnTo>
                    <a:lnTo>
                      <a:pt x="4496333" y="509149"/>
                    </a:lnTo>
                    <a:lnTo>
                      <a:pt x="4496333" y="654139"/>
                    </a:lnTo>
                    <a:lnTo>
                      <a:pt x="4885868" y="327070"/>
                    </a:lnTo>
                    <a:close/>
                  </a:path>
                </a:pathLst>
              </a:custGeom>
              <a:solidFill>
                <a:srgbClr val="3CBAB2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8" name="Graphic 39">
              <a:extLst>
                <a:ext uri="{FF2B5EF4-FFF2-40B4-BE49-F238E27FC236}">
                  <a16:creationId xmlns:a16="http://schemas.microsoft.com/office/drawing/2014/main" id="{DCCB864E-A091-B3AD-1B32-D02473686665}"/>
                </a:ext>
              </a:extLst>
            </p:cNvPr>
            <p:cNvGrpSpPr/>
            <p:nvPr/>
          </p:nvGrpSpPr>
          <p:grpSpPr>
            <a:xfrm>
              <a:off x="2460459" y="2795320"/>
              <a:ext cx="6468751" cy="837019"/>
              <a:chOff x="2460459" y="2795320"/>
              <a:chExt cx="6468751" cy="837019"/>
            </a:xfrm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EB002993-5B5B-405C-47B0-95928A943B80}"/>
                  </a:ext>
                </a:extLst>
              </p:cNvPr>
              <p:cNvSpPr/>
              <p:nvPr/>
            </p:nvSpPr>
            <p:spPr>
              <a:xfrm>
                <a:off x="2460459" y="2795320"/>
                <a:ext cx="2085060" cy="692029"/>
              </a:xfrm>
              <a:custGeom>
                <a:avLst/>
                <a:gdLst>
                  <a:gd name="connsiteX0" fmla="*/ 2085061 w 2085060"/>
                  <a:gd name="connsiteY0" fmla="*/ 692030 h 692029"/>
                  <a:gd name="connsiteX1" fmla="*/ 0 w 2085060"/>
                  <a:gd name="connsiteY1" fmla="*/ 528180 h 692029"/>
                  <a:gd name="connsiteX2" fmla="*/ 0 w 2085060"/>
                  <a:gd name="connsiteY2" fmla="*/ 0 h 692029"/>
                  <a:gd name="connsiteX3" fmla="*/ 2085061 w 2085060"/>
                  <a:gd name="connsiteY3" fmla="*/ 327812 h 692029"/>
                  <a:gd name="connsiteX4" fmla="*/ 2085061 w 2085060"/>
                  <a:gd name="connsiteY4" fmla="*/ 692030 h 692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5060" h="692029">
                    <a:moveTo>
                      <a:pt x="2085061" y="692030"/>
                    </a:moveTo>
                    <a:lnTo>
                      <a:pt x="0" y="528180"/>
                    </a:lnTo>
                    <a:lnTo>
                      <a:pt x="0" y="0"/>
                    </a:lnTo>
                    <a:lnTo>
                      <a:pt x="2085061" y="327812"/>
                    </a:lnTo>
                    <a:lnTo>
                      <a:pt x="2085061" y="692030"/>
                    </a:lnTo>
                    <a:close/>
                  </a:path>
                </a:pathLst>
              </a:custGeom>
              <a:solidFill>
                <a:srgbClr val="0F2F43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49244DAC-37B9-96E2-8317-0F1492613DDD}"/>
                  </a:ext>
                </a:extLst>
              </p:cNvPr>
              <p:cNvSpPr/>
              <p:nvPr/>
            </p:nvSpPr>
            <p:spPr>
              <a:xfrm>
                <a:off x="4534833" y="2978200"/>
                <a:ext cx="4394377" cy="654139"/>
              </a:xfrm>
              <a:custGeom>
                <a:avLst/>
                <a:gdLst>
                  <a:gd name="connsiteX0" fmla="*/ 4394378 w 4394377"/>
                  <a:gd name="connsiteY0" fmla="*/ 327069 h 654139"/>
                  <a:gd name="connsiteX1" fmla="*/ 4004843 w 4394377"/>
                  <a:gd name="connsiteY1" fmla="*/ 0 h 654139"/>
                  <a:gd name="connsiteX2" fmla="*/ 4004843 w 4394377"/>
                  <a:gd name="connsiteY2" fmla="*/ 144932 h 654139"/>
                  <a:gd name="connsiteX3" fmla="*/ 0 w 4394377"/>
                  <a:gd name="connsiteY3" fmla="*/ 144932 h 654139"/>
                  <a:gd name="connsiteX4" fmla="*/ 0 w 4394377"/>
                  <a:gd name="connsiteY4" fmla="*/ 509150 h 654139"/>
                  <a:gd name="connsiteX5" fmla="*/ 4004843 w 4394377"/>
                  <a:gd name="connsiteY5" fmla="*/ 509150 h 654139"/>
                  <a:gd name="connsiteX6" fmla="*/ 4004843 w 4394377"/>
                  <a:gd name="connsiteY6" fmla="*/ 654139 h 654139"/>
                  <a:gd name="connsiteX7" fmla="*/ 4394378 w 4394377"/>
                  <a:gd name="connsiteY7" fmla="*/ 327069 h 654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94377" h="654139">
                    <a:moveTo>
                      <a:pt x="4394378" y="327069"/>
                    </a:moveTo>
                    <a:lnTo>
                      <a:pt x="4004843" y="0"/>
                    </a:lnTo>
                    <a:lnTo>
                      <a:pt x="4004843" y="144932"/>
                    </a:lnTo>
                    <a:lnTo>
                      <a:pt x="0" y="144932"/>
                    </a:lnTo>
                    <a:lnTo>
                      <a:pt x="0" y="509150"/>
                    </a:lnTo>
                    <a:lnTo>
                      <a:pt x="4004843" y="509150"/>
                    </a:lnTo>
                    <a:lnTo>
                      <a:pt x="4004843" y="654139"/>
                    </a:lnTo>
                    <a:lnTo>
                      <a:pt x="4394378" y="327069"/>
                    </a:lnTo>
                    <a:close/>
                  </a:path>
                </a:pathLst>
              </a:custGeom>
              <a:solidFill>
                <a:srgbClr val="3F5969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1" name="Graphic 39">
              <a:extLst>
                <a:ext uri="{FF2B5EF4-FFF2-40B4-BE49-F238E27FC236}">
                  <a16:creationId xmlns:a16="http://schemas.microsoft.com/office/drawing/2014/main" id="{2FBDC522-B150-DD3C-6BCD-A1823E03104E}"/>
                </a:ext>
              </a:extLst>
            </p:cNvPr>
            <p:cNvGrpSpPr/>
            <p:nvPr/>
          </p:nvGrpSpPr>
          <p:grpSpPr>
            <a:xfrm>
              <a:off x="2460459" y="3534499"/>
              <a:ext cx="7268851" cy="673112"/>
              <a:chOff x="2460459" y="3534499"/>
              <a:chExt cx="7268851" cy="673112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7613C028-7721-D662-6C2E-067AC0F7AE32}"/>
                  </a:ext>
                </a:extLst>
              </p:cNvPr>
              <p:cNvSpPr/>
              <p:nvPr/>
            </p:nvSpPr>
            <p:spPr>
              <a:xfrm>
                <a:off x="2460459" y="3534499"/>
                <a:ext cx="2085060" cy="528180"/>
              </a:xfrm>
              <a:custGeom>
                <a:avLst/>
                <a:gdLst>
                  <a:gd name="connsiteX0" fmla="*/ 2085061 w 2085060"/>
                  <a:gd name="connsiteY0" fmla="*/ 528180 h 528180"/>
                  <a:gd name="connsiteX1" fmla="*/ 0 w 2085060"/>
                  <a:gd name="connsiteY1" fmla="*/ 528180 h 528180"/>
                  <a:gd name="connsiteX2" fmla="*/ 0 w 2085060"/>
                  <a:gd name="connsiteY2" fmla="*/ 0 h 528180"/>
                  <a:gd name="connsiteX3" fmla="*/ 2085061 w 2085060"/>
                  <a:gd name="connsiteY3" fmla="*/ 163906 h 528180"/>
                  <a:gd name="connsiteX4" fmla="*/ 2085061 w 2085060"/>
                  <a:gd name="connsiteY4" fmla="*/ 528180 h 528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5060" h="528180">
                    <a:moveTo>
                      <a:pt x="2085061" y="528180"/>
                    </a:moveTo>
                    <a:lnTo>
                      <a:pt x="0" y="528180"/>
                    </a:lnTo>
                    <a:lnTo>
                      <a:pt x="0" y="0"/>
                    </a:lnTo>
                    <a:lnTo>
                      <a:pt x="2085061" y="163906"/>
                    </a:lnTo>
                    <a:lnTo>
                      <a:pt x="2085061" y="528180"/>
                    </a:lnTo>
                    <a:close/>
                  </a:path>
                </a:pathLst>
              </a:custGeom>
              <a:solidFill>
                <a:srgbClr val="497E77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5FD6D276-F2D9-61BA-8893-EC47EAFC9556}"/>
                  </a:ext>
                </a:extLst>
              </p:cNvPr>
              <p:cNvSpPr/>
              <p:nvPr/>
            </p:nvSpPr>
            <p:spPr>
              <a:xfrm>
                <a:off x="4534833" y="3553472"/>
                <a:ext cx="5194477" cy="654138"/>
              </a:xfrm>
              <a:custGeom>
                <a:avLst/>
                <a:gdLst>
                  <a:gd name="connsiteX0" fmla="*/ 5194478 w 5194477"/>
                  <a:gd name="connsiteY0" fmla="*/ 327069 h 654138"/>
                  <a:gd name="connsiteX1" fmla="*/ 4804943 w 5194477"/>
                  <a:gd name="connsiteY1" fmla="*/ 0 h 654138"/>
                  <a:gd name="connsiteX2" fmla="*/ 4804943 w 5194477"/>
                  <a:gd name="connsiteY2" fmla="*/ 144932 h 654138"/>
                  <a:gd name="connsiteX3" fmla="*/ 0 w 5194477"/>
                  <a:gd name="connsiteY3" fmla="*/ 144932 h 654138"/>
                  <a:gd name="connsiteX4" fmla="*/ 0 w 5194477"/>
                  <a:gd name="connsiteY4" fmla="*/ 509206 h 654138"/>
                  <a:gd name="connsiteX5" fmla="*/ 4804943 w 5194477"/>
                  <a:gd name="connsiteY5" fmla="*/ 509206 h 654138"/>
                  <a:gd name="connsiteX6" fmla="*/ 4804943 w 5194477"/>
                  <a:gd name="connsiteY6" fmla="*/ 654139 h 654138"/>
                  <a:gd name="connsiteX7" fmla="*/ 5194478 w 5194477"/>
                  <a:gd name="connsiteY7" fmla="*/ 327069 h 654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94477" h="654138">
                    <a:moveTo>
                      <a:pt x="5194478" y="327069"/>
                    </a:moveTo>
                    <a:lnTo>
                      <a:pt x="4804943" y="0"/>
                    </a:lnTo>
                    <a:lnTo>
                      <a:pt x="4804943" y="144932"/>
                    </a:lnTo>
                    <a:lnTo>
                      <a:pt x="0" y="144932"/>
                    </a:lnTo>
                    <a:lnTo>
                      <a:pt x="0" y="509206"/>
                    </a:lnTo>
                    <a:lnTo>
                      <a:pt x="4804943" y="509206"/>
                    </a:lnTo>
                    <a:lnTo>
                      <a:pt x="4804943" y="654139"/>
                    </a:lnTo>
                    <a:lnTo>
                      <a:pt x="5194478" y="327069"/>
                    </a:lnTo>
                    <a:close/>
                  </a:path>
                </a:pathLst>
              </a:custGeom>
              <a:solidFill>
                <a:srgbClr val="5B9D95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4" name="Graphic 39">
              <a:extLst>
                <a:ext uri="{FF2B5EF4-FFF2-40B4-BE49-F238E27FC236}">
                  <a16:creationId xmlns:a16="http://schemas.microsoft.com/office/drawing/2014/main" id="{C4DBCA24-9389-7895-9031-C09898E85738}"/>
                </a:ext>
              </a:extLst>
            </p:cNvPr>
            <p:cNvGrpSpPr/>
            <p:nvPr/>
          </p:nvGrpSpPr>
          <p:grpSpPr>
            <a:xfrm>
              <a:off x="2460459" y="4128744"/>
              <a:ext cx="6811651" cy="755065"/>
              <a:chOff x="2460459" y="4128744"/>
              <a:chExt cx="6811651" cy="755065"/>
            </a:xfrm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9771B054-A050-3853-E282-072BBAE3AC53}"/>
                  </a:ext>
                </a:extLst>
              </p:cNvPr>
              <p:cNvSpPr/>
              <p:nvPr/>
            </p:nvSpPr>
            <p:spPr>
              <a:xfrm>
                <a:off x="2460459" y="4273676"/>
                <a:ext cx="2085060" cy="610133"/>
              </a:xfrm>
              <a:custGeom>
                <a:avLst/>
                <a:gdLst>
                  <a:gd name="connsiteX0" fmla="*/ 2085061 w 2085060"/>
                  <a:gd name="connsiteY0" fmla="*/ 364274 h 610133"/>
                  <a:gd name="connsiteX1" fmla="*/ 0 w 2085060"/>
                  <a:gd name="connsiteY1" fmla="*/ 610133 h 610133"/>
                  <a:gd name="connsiteX2" fmla="*/ 0 w 2085060"/>
                  <a:gd name="connsiteY2" fmla="*/ 0 h 610133"/>
                  <a:gd name="connsiteX3" fmla="*/ 2085061 w 2085060"/>
                  <a:gd name="connsiteY3" fmla="*/ 0 h 610133"/>
                  <a:gd name="connsiteX4" fmla="*/ 2085061 w 2085060"/>
                  <a:gd name="connsiteY4" fmla="*/ 364274 h 610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5060" h="610133">
                    <a:moveTo>
                      <a:pt x="2085061" y="364274"/>
                    </a:moveTo>
                    <a:lnTo>
                      <a:pt x="0" y="610133"/>
                    </a:lnTo>
                    <a:lnTo>
                      <a:pt x="0" y="0"/>
                    </a:lnTo>
                    <a:lnTo>
                      <a:pt x="2085061" y="0"/>
                    </a:lnTo>
                    <a:lnTo>
                      <a:pt x="2085061" y="364274"/>
                    </a:lnTo>
                    <a:close/>
                  </a:path>
                </a:pathLst>
              </a:custGeom>
              <a:solidFill>
                <a:srgbClr val="0F2F43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45117434-0720-DDE9-C170-3A7A68B5B146}"/>
                  </a:ext>
                </a:extLst>
              </p:cNvPr>
              <p:cNvSpPr/>
              <p:nvPr/>
            </p:nvSpPr>
            <p:spPr>
              <a:xfrm>
                <a:off x="4534833" y="4128744"/>
                <a:ext cx="4737277" cy="654139"/>
              </a:xfrm>
              <a:custGeom>
                <a:avLst/>
                <a:gdLst>
                  <a:gd name="connsiteX0" fmla="*/ 4737278 w 4737277"/>
                  <a:gd name="connsiteY0" fmla="*/ 327069 h 654139"/>
                  <a:gd name="connsiteX1" fmla="*/ 4347743 w 4737277"/>
                  <a:gd name="connsiteY1" fmla="*/ 0 h 654139"/>
                  <a:gd name="connsiteX2" fmla="*/ 4347743 w 4737277"/>
                  <a:gd name="connsiteY2" fmla="*/ 144932 h 654139"/>
                  <a:gd name="connsiteX3" fmla="*/ 0 w 4737277"/>
                  <a:gd name="connsiteY3" fmla="*/ 144932 h 654139"/>
                  <a:gd name="connsiteX4" fmla="*/ 0 w 4737277"/>
                  <a:gd name="connsiteY4" fmla="*/ 509206 h 654139"/>
                  <a:gd name="connsiteX5" fmla="*/ 4347743 w 4737277"/>
                  <a:gd name="connsiteY5" fmla="*/ 509206 h 654139"/>
                  <a:gd name="connsiteX6" fmla="*/ 4347743 w 4737277"/>
                  <a:gd name="connsiteY6" fmla="*/ 654139 h 654139"/>
                  <a:gd name="connsiteX7" fmla="*/ 4737278 w 4737277"/>
                  <a:gd name="connsiteY7" fmla="*/ 327069 h 654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37277" h="654139">
                    <a:moveTo>
                      <a:pt x="4737278" y="327069"/>
                    </a:moveTo>
                    <a:lnTo>
                      <a:pt x="4347743" y="0"/>
                    </a:lnTo>
                    <a:lnTo>
                      <a:pt x="4347743" y="144932"/>
                    </a:lnTo>
                    <a:lnTo>
                      <a:pt x="0" y="144932"/>
                    </a:lnTo>
                    <a:lnTo>
                      <a:pt x="0" y="509206"/>
                    </a:lnTo>
                    <a:lnTo>
                      <a:pt x="4347743" y="509206"/>
                    </a:lnTo>
                    <a:lnTo>
                      <a:pt x="4347743" y="654139"/>
                    </a:lnTo>
                    <a:lnTo>
                      <a:pt x="4737278" y="327069"/>
                    </a:lnTo>
                    <a:close/>
                  </a:path>
                </a:pathLst>
              </a:custGeom>
              <a:solidFill>
                <a:srgbClr val="3F5969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7" name="Graphic 39">
              <a:extLst>
                <a:ext uri="{FF2B5EF4-FFF2-40B4-BE49-F238E27FC236}">
                  <a16:creationId xmlns:a16="http://schemas.microsoft.com/office/drawing/2014/main" id="{26EF8D84-3467-F8B2-B9C1-DF3A8A0EBB28}"/>
                </a:ext>
              </a:extLst>
            </p:cNvPr>
            <p:cNvGrpSpPr/>
            <p:nvPr/>
          </p:nvGrpSpPr>
          <p:grpSpPr>
            <a:xfrm>
              <a:off x="2460459" y="4704016"/>
              <a:ext cx="7023506" cy="965606"/>
              <a:chOff x="2460459" y="4704016"/>
              <a:chExt cx="7023506" cy="965606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2EBBDF4A-3A98-6308-08BF-8251980606FF}"/>
                  </a:ext>
                </a:extLst>
              </p:cNvPr>
              <p:cNvSpPr/>
              <p:nvPr/>
            </p:nvSpPr>
            <p:spPr>
              <a:xfrm>
                <a:off x="2460459" y="4848949"/>
                <a:ext cx="2085060" cy="820673"/>
              </a:xfrm>
              <a:custGeom>
                <a:avLst/>
                <a:gdLst>
                  <a:gd name="connsiteX0" fmla="*/ 2085061 w 2085060"/>
                  <a:gd name="connsiteY0" fmla="*/ 0 h 820673"/>
                  <a:gd name="connsiteX1" fmla="*/ 0 w 2085060"/>
                  <a:gd name="connsiteY1" fmla="*/ 245859 h 820673"/>
                  <a:gd name="connsiteX2" fmla="*/ 0 w 2085060"/>
                  <a:gd name="connsiteY2" fmla="*/ 820674 h 820673"/>
                  <a:gd name="connsiteX3" fmla="*/ 2085061 w 2085060"/>
                  <a:gd name="connsiteY3" fmla="*/ 364274 h 820673"/>
                  <a:gd name="connsiteX4" fmla="*/ 2085061 w 2085060"/>
                  <a:gd name="connsiteY4" fmla="*/ 0 h 820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5060" h="820673">
                    <a:moveTo>
                      <a:pt x="2085061" y="0"/>
                    </a:moveTo>
                    <a:lnTo>
                      <a:pt x="0" y="245859"/>
                    </a:lnTo>
                    <a:lnTo>
                      <a:pt x="0" y="820674"/>
                    </a:lnTo>
                    <a:lnTo>
                      <a:pt x="2085061" y="364274"/>
                    </a:lnTo>
                    <a:lnTo>
                      <a:pt x="2085061" y="0"/>
                    </a:lnTo>
                    <a:close/>
                  </a:path>
                </a:pathLst>
              </a:custGeom>
              <a:solidFill>
                <a:srgbClr val="30958E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A6A508D-D27A-B637-F698-DC170555F18D}"/>
                  </a:ext>
                </a:extLst>
              </p:cNvPr>
              <p:cNvSpPr/>
              <p:nvPr/>
            </p:nvSpPr>
            <p:spPr>
              <a:xfrm>
                <a:off x="4534833" y="4704016"/>
                <a:ext cx="4949132" cy="654139"/>
              </a:xfrm>
              <a:custGeom>
                <a:avLst/>
                <a:gdLst>
                  <a:gd name="connsiteX0" fmla="*/ 4949133 w 4949132"/>
                  <a:gd name="connsiteY0" fmla="*/ 327070 h 654139"/>
                  <a:gd name="connsiteX1" fmla="*/ 4559656 w 4949132"/>
                  <a:gd name="connsiteY1" fmla="*/ 0 h 654139"/>
                  <a:gd name="connsiteX2" fmla="*/ 4559656 w 4949132"/>
                  <a:gd name="connsiteY2" fmla="*/ 144933 h 654139"/>
                  <a:gd name="connsiteX3" fmla="*/ 0 w 4949132"/>
                  <a:gd name="connsiteY3" fmla="*/ 144933 h 654139"/>
                  <a:gd name="connsiteX4" fmla="*/ 0 w 4949132"/>
                  <a:gd name="connsiteY4" fmla="*/ 509207 h 654139"/>
                  <a:gd name="connsiteX5" fmla="*/ 4559656 w 4949132"/>
                  <a:gd name="connsiteY5" fmla="*/ 509207 h 654139"/>
                  <a:gd name="connsiteX6" fmla="*/ 4559656 w 4949132"/>
                  <a:gd name="connsiteY6" fmla="*/ 654139 h 654139"/>
                  <a:gd name="connsiteX7" fmla="*/ 4949133 w 4949132"/>
                  <a:gd name="connsiteY7" fmla="*/ 327070 h 654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49132" h="654139">
                    <a:moveTo>
                      <a:pt x="4949133" y="327070"/>
                    </a:moveTo>
                    <a:lnTo>
                      <a:pt x="4559656" y="0"/>
                    </a:lnTo>
                    <a:lnTo>
                      <a:pt x="4559656" y="144933"/>
                    </a:lnTo>
                    <a:lnTo>
                      <a:pt x="0" y="144933"/>
                    </a:lnTo>
                    <a:lnTo>
                      <a:pt x="0" y="509207"/>
                    </a:lnTo>
                    <a:lnTo>
                      <a:pt x="4559656" y="509207"/>
                    </a:lnTo>
                    <a:lnTo>
                      <a:pt x="4559656" y="654139"/>
                    </a:lnTo>
                    <a:lnTo>
                      <a:pt x="4949133" y="327070"/>
                    </a:lnTo>
                    <a:close/>
                  </a:path>
                </a:pathLst>
              </a:custGeom>
              <a:solidFill>
                <a:srgbClr val="3CBAB2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1" name="TextBox 5">
            <a:extLst>
              <a:ext uri="{FF2B5EF4-FFF2-40B4-BE49-F238E27FC236}">
                <a16:creationId xmlns:a16="http://schemas.microsoft.com/office/drawing/2014/main" id="{722425A3-2831-6E9A-900B-5142819E5D89}"/>
              </a:ext>
            </a:extLst>
          </p:cNvPr>
          <p:cNvSpPr txBox="1"/>
          <p:nvPr/>
        </p:nvSpPr>
        <p:spPr>
          <a:xfrm>
            <a:off x="1267685" y="1505495"/>
            <a:ext cx="3460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Inbound &amp; outbound support</a:t>
            </a:r>
          </a:p>
        </p:txBody>
      </p:sp>
      <p:sp>
        <p:nvSpPr>
          <p:cNvPr id="22" name="TextBox 6">
            <a:extLst>
              <a:ext uri="{FF2B5EF4-FFF2-40B4-BE49-F238E27FC236}">
                <a16:creationId xmlns:a16="http://schemas.microsoft.com/office/drawing/2014/main" id="{389F5601-9A37-21A6-3BA1-B425BF85ED72}"/>
              </a:ext>
            </a:extLst>
          </p:cNvPr>
          <p:cNvSpPr txBox="1"/>
          <p:nvPr/>
        </p:nvSpPr>
        <p:spPr>
          <a:xfrm>
            <a:off x="1267685" y="2293720"/>
            <a:ext cx="403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First-call resolution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72879C-C8BF-439E-C265-D8133E738CCA}"/>
              </a:ext>
            </a:extLst>
          </p:cNvPr>
          <p:cNvSpPr txBox="1"/>
          <p:nvPr/>
        </p:nvSpPr>
        <p:spPr>
          <a:xfrm>
            <a:off x="1267685" y="3072917"/>
            <a:ext cx="3542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Highly trained, professional staff</a:t>
            </a: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C30A3DC6-3404-4F07-ECED-A1D21203380C}"/>
              </a:ext>
            </a:extLst>
          </p:cNvPr>
          <p:cNvSpPr txBox="1"/>
          <p:nvPr/>
        </p:nvSpPr>
        <p:spPr>
          <a:xfrm>
            <a:off x="1267685" y="3850395"/>
            <a:ext cx="429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Outbound correspondence support</a:t>
            </a:r>
          </a:p>
        </p:txBody>
      </p:sp>
      <p:sp>
        <p:nvSpPr>
          <p:cNvPr id="28" name="TextBox 7">
            <a:extLst>
              <a:ext uri="{FF2B5EF4-FFF2-40B4-BE49-F238E27FC236}">
                <a16:creationId xmlns:a16="http://schemas.microsoft.com/office/drawing/2014/main" id="{80A0D757-4229-38FD-511C-67F766ADF406}"/>
              </a:ext>
            </a:extLst>
          </p:cNvPr>
          <p:cNvSpPr txBox="1"/>
          <p:nvPr/>
        </p:nvSpPr>
        <p:spPr>
          <a:xfrm>
            <a:off x="1267685" y="4643856"/>
            <a:ext cx="3749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Email support</a:t>
            </a:r>
          </a:p>
        </p:txBody>
      </p:sp>
      <p:sp>
        <p:nvSpPr>
          <p:cNvPr id="29" name="TextBox 6">
            <a:extLst>
              <a:ext uri="{FF2B5EF4-FFF2-40B4-BE49-F238E27FC236}">
                <a16:creationId xmlns:a16="http://schemas.microsoft.com/office/drawing/2014/main" id="{026A37F2-DFDE-4843-52DB-FFF95BE58F41}"/>
              </a:ext>
            </a:extLst>
          </p:cNvPr>
          <p:cNvSpPr txBox="1"/>
          <p:nvPr/>
        </p:nvSpPr>
        <p:spPr>
          <a:xfrm>
            <a:off x="1267685" y="5434883"/>
            <a:ext cx="429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Defined, measured &amp; calibrated outcomes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07EF23-6DA3-3DAC-0796-A2C8311E5943}"/>
              </a:ext>
            </a:extLst>
          </p:cNvPr>
          <p:cNvSpPr txBox="1"/>
          <p:nvPr/>
        </p:nvSpPr>
        <p:spPr>
          <a:xfrm>
            <a:off x="6871801" y="2411197"/>
            <a:ext cx="4129369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FFFFFF"/>
                </a:solidFill>
                <a:latin typeface="Century Gothic"/>
              </a:rPr>
              <a:t>Outreach that ensures a positive reflection of AWR​’s values</a:t>
            </a:r>
            <a:endParaRPr lang="en-US" sz="32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030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9FB00AC-B19E-4FCE-9295-48E2E39487A5}"/>
              </a:ext>
            </a:extLst>
          </p:cNvPr>
          <p:cNvGrpSpPr/>
          <p:nvPr/>
        </p:nvGrpSpPr>
        <p:grpSpPr>
          <a:xfrm>
            <a:off x="5426873" y="3108492"/>
            <a:ext cx="4792107" cy="3785616"/>
            <a:chOff x="5522123" y="3172969"/>
            <a:chExt cx="4792107" cy="3785616"/>
          </a:xfrm>
        </p:grpSpPr>
        <p:grpSp>
          <p:nvGrpSpPr>
            <p:cNvPr id="8" name="Graphic 39">
              <a:extLst>
                <a:ext uri="{FF2B5EF4-FFF2-40B4-BE49-F238E27FC236}">
                  <a16:creationId xmlns:a16="http://schemas.microsoft.com/office/drawing/2014/main" id="{739473C1-7713-2C6E-67F0-5ACB15DC6317}"/>
                </a:ext>
              </a:extLst>
            </p:cNvPr>
            <p:cNvGrpSpPr/>
            <p:nvPr/>
          </p:nvGrpSpPr>
          <p:grpSpPr>
            <a:xfrm rot="16200000">
              <a:off x="4971089" y="4245212"/>
              <a:ext cx="3264406" cy="2162338"/>
              <a:chOff x="2460459" y="1974189"/>
              <a:chExt cx="5497837" cy="1082877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D2E5B80-4606-26B2-944F-BBE6DF4B8903}"/>
                  </a:ext>
                </a:extLst>
              </p:cNvPr>
              <p:cNvSpPr/>
              <p:nvPr/>
            </p:nvSpPr>
            <p:spPr>
              <a:xfrm>
                <a:off x="2460459" y="1974189"/>
                <a:ext cx="2085060" cy="937888"/>
              </a:xfrm>
              <a:custGeom>
                <a:avLst/>
                <a:gdLst>
                  <a:gd name="connsiteX0" fmla="*/ 2085061 w 2085060"/>
                  <a:gd name="connsiteY0" fmla="*/ 937889 h 937888"/>
                  <a:gd name="connsiteX1" fmla="*/ 0 w 2085060"/>
                  <a:gd name="connsiteY1" fmla="*/ 610133 h 937888"/>
                  <a:gd name="connsiteX2" fmla="*/ 0 w 2085060"/>
                  <a:gd name="connsiteY2" fmla="*/ 0 h 937888"/>
                  <a:gd name="connsiteX3" fmla="*/ 2085061 w 2085060"/>
                  <a:gd name="connsiteY3" fmla="*/ 573672 h 937888"/>
                  <a:gd name="connsiteX4" fmla="*/ 2085061 w 2085060"/>
                  <a:gd name="connsiteY4" fmla="*/ 937889 h 937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5060" h="937888">
                    <a:moveTo>
                      <a:pt x="2085061" y="937889"/>
                    </a:moveTo>
                    <a:lnTo>
                      <a:pt x="0" y="610133"/>
                    </a:lnTo>
                    <a:lnTo>
                      <a:pt x="0" y="0"/>
                    </a:lnTo>
                    <a:lnTo>
                      <a:pt x="2085061" y="573672"/>
                    </a:lnTo>
                    <a:lnTo>
                      <a:pt x="2085061" y="937889"/>
                    </a:lnTo>
                    <a:close/>
                  </a:path>
                </a:pathLst>
              </a:custGeom>
              <a:solidFill>
                <a:srgbClr val="30958E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62F57D3-1E47-E568-7771-BA926DFC43BD}"/>
                  </a:ext>
                </a:extLst>
              </p:cNvPr>
              <p:cNvSpPr/>
              <p:nvPr/>
            </p:nvSpPr>
            <p:spPr>
              <a:xfrm>
                <a:off x="4534834" y="2402928"/>
                <a:ext cx="3423462" cy="654138"/>
              </a:xfrm>
              <a:custGeom>
                <a:avLst/>
                <a:gdLst>
                  <a:gd name="connsiteX0" fmla="*/ 4885868 w 4885867"/>
                  <a:gd name="connsiteY0" fmla="*/ 327070 h 654138"/>
                  <a:gd name="connsiteX1" fmla="*/ 4496333 w 4885867"/>
                  <a:gd name="connsiteY1" fmla="*/ 0 h 654138"/>
                  <a:gd name="connsiteX2" fmla="*/ 4496333 w 4885867"/>
                  <a:gd name="connsiteY2" fmla="*/ 144932 h 654138"/>
                  <a:gd name="connsiteX3" fmla="*/ 0 w 4885867"/>
                  <a:gd name="connsiteY3" fmla="*/ 144932 h 654138"/>
                  <a:gd name="connsiteX4" fmla="*/ 0 w 4885867"/>
                  <a:gd name="connsiteY4" fmla="*/ 509149 h 654138"/>
                  <a:gd name="connsiteX5" fmla="*/ 4496333 w 4885867"/>
                  <a:gd name="connsiteY5" fmla="*/ 509149 h 654138"/>
                  <a:gd name="connsiteX6" fmla="*/ 4496333 w 4885867"/>
                  <a:gd name="connsiteY6" fmla="*/ 654139 h 654138"/>
                  <a:gd name="connsiteX7" fmla="*/ 4885868 w 4885867"/>
                  <a:gd name="connsiteY7" fmla="*/ 327070 h 654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5867" h="654138">
                    <a:moveTo>
                      <a:pt x="4885868" y="327070"/>
                    </a:moveTo>
                    <a:lnTo>
                      <a:pt x="4496333" y="0"/>
                    </a:lnTo>
                    <a:lnTo>
                      <a:pt x="4496333" y="144932"/>
                    </a:lnTo>
                    <a:lnTo>
                      <a:pt x="0" y="144932"/>
                    </a:lnTo>
                    <a:lnTo>
                      <a:pt x="0" y="509149"/>
                    </a:lnTo>
                    <a:lnTo>
                      <a:pt x="4496333" y="509149"/>
                    </a:lnTo>
                    <a:lnTo>
                      <a:pt x="4496333" y="654139"/>
                    </a:lnTo>
                    <a:lnTo>
                      <a:pt x="4885868" y="327070"/>
                    </a:lnTo>
                    <a:close/>
                  </a:path>
                </a:pathLst>
              </a:custGeom>
              <a:solidFill>
                <a:srgbClr val="3CBAB2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" name="Graphic 39">
              <a:extLst>
                <a:ext uri="{FF2B5EF4-FFF2-40B4-BE49-F238E27FC236}">
                  <a16:creationId xmlns:a16="http://schemas.microsoft.com/office/drawing/2014/main" id="{9D633390-D6A9-091A-2874-161CE1A84256}"/>
                </a:ext>
              </a:extLst>
            </p:cNvPr>
            <p:cNvGrpSpPr/>
            <p:nvPr/>
          </p:nvGrpSpPr>
          <p:grpSpPr>
            <a:xfrm rot="16200000">
              <a:off x="6262168" y="4230078"/>
              <a:ext cx="3785616" cy="1671397"/>
              <a:chOff x="2460459" y="2795320"/>
              <a:chExt cx="6375646" cy="837019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FC61137-7E38-717A-DFB2-8344D3A5F84A}"/>
                  </a:ext>
                </a:extLst>
              </p:cNvPr>
              <p:cNvSpPr/>
              <p:nvPr/>
            </p:nvSpPr>
            <p:spPr>
              <a:xfrm>
                <a:off x="2460459" y="2795320"/>
                <a:ext cx="2085060" cy="692029"/>
              </a:xfrm>
              <a:custGeom>
                <a:avLst/>
                <a:gdLst>
                  <a:gd name="connsiteX0" fmla="*/ 2085061 w 2085060"/>
                  <a:gd name="connsiteY0" fmla="*/ 692030 h 692029"/>
                  <a:gd name="connsiteX1" fmla="*/ 0 w 2085060"/>
                  <a:gd name="connsiteY1" fmla="*/ 528180 h 692029"/>
                  <a:gd name="connsiteX2" fmla="*/ 0 w 2085060"/>
                  <a:gd name="connsiteY2" fmla="*/ 0 h 692029"/>
                  <a:gd name="connsiteX3" fmla="*/ 2085061 w 2085060"/>
                  <a:gd name="connsiteY3" fmla="*/ 327812 h 692029"/>
                  <a:gd name="connsiteX4" fmla="*/ 2085061 w 2085060"/>
                  <a:gd name="connsiteY4" fmla="*/ 692030 h 692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5060" h="692029">
                    <a:moveTo>
                      <a:pt x="2085061" y="692030"/>
                    </a:moveTo>
                    <a:lnTo>
                      <a:pt x="0" y="528180"/>
                    </a:lnTo>
                    <a:lnTo>
                      <a:pt x="0" y="0"/>
                    </a:lnTo>
                    <a:lnTo>
                      <a:pt x="2085061" y="327812"/>
                    </a:lnTo>
                    <a:lnTo>
                      <a:pt x="2085061" y="692030"/>
                    </a:lnTo>
                    <a:close/>
                  </a:path>
                </a:pathLst>
              </a:custGeom>
              <a:solidFill>
                <a:srgbClr val="0F2F43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85483E54-6AE0-44DA-A35A-E346C02959EF}"/>
                  </a:ext>
                </a:extLst>
              </p:cNvPr>
              <p:cNvSpPr/>
              <p:nvPr/>
            </p:nvSpPr>
            <p:spPr>
              <a:xfrm>
                <a:off x="4534833" y="2978200"/>
                <a:ext cx="4301272" cy="654139"/>
              </a:xfrm>
              <a:custGeom>
                <a:avLst/>
                <a:gdLst>
                  <a:gd name="connsiteX0" fmla="*/ 4394378 w 4394377"/>
                  <a:gd name="connsiteY0" fmla="*/ 327069 h 654139"/>
                  <a:gd name="connsiteX1" fmla="*/ 4004843 w 4394377"/>
                  <a:gd name="connsiteY1" fmla="*/ 0 h 654139"/>
                  <a:gd name="connsiteX2" fmla="*/ 4004843 w 4394377"/>
                  <a:gd name="connsiteY2" fmla="*/ 144932 h 654139"/>
                  <a:gd name="connsiteX3" fmla="*/ 0 w 4394377"/>
                  <a:gd name="connsiteY3" fmla="*/ 144932 h 654139"/>
                  <a:gd name="connsiteX4" fmla="*/ 0 w 4394377"/>
                  <a:gd name="connsiteY4" fmla="*/ 509150 h 654139"/>
                  <a:gd name="connsiteX5" fmla="*/ 4004843 w 4394377"/>
                  <a:gd name="connsiteY5" fmla="*/ 509150 h 654139"/>
                  <a:gd name="connsiteX6" fmla="*/ 4004843 w 4394377"/>
                  <a:gd name="connsiteY6" fmla="*/ 654139 h 654139"/>
                  <a:gd name="connsiteX7" fmla="*/ 4394378 w 4394377"/>
                  <a:gd name="connsiteY7" fmla="*/ 327069 h 654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94377" h="654139">
                    <a:moveTo>
                      <a:pt x="4394378" y="327069"/>
                    </a:moveTo>
                    <a:lnTo>
                      <a:pt x="4004843" y="0"/>
                    </a:lnTo>
                    <a:lnTo>
                      <a:pt x="4004843" y="144932"/>
                    </a:lnTo>
                    <a:lnTo>
                      <a:pt x="0" y="144932"/>
                    </a:lnTo>
                    <a:lnTo>
                      <a:pt x="0" y="509150"/>
                    </a:lnTo>
                    <a:lnTo>
                      <a:pt x="4004843" y="509150"/>
                    </a:lnTo>
                    <a:lnTo>
                      <a:pt x="4004843" y="654139"/>
                    </a:lnTo>
                    <a:lnTo>
                      <a:pt x="4394378" y="327069"/>
                    </a:lnTo>
                    <a:close/>
                  </a:path>
                </a:pathLst>
              </a:custGeom>
              <a:solidFill>
                <a:srgbClr val="3F5969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" name="Graphic 39">
              <a:extLst>
                <a:ext uri="{FF2B5EF4-FFF2-40B4-BE49-F238E27FC236}">
                  <a16:creationId xmlns:a16="http://schemas.microsoft.com/office/drawing/2014/main" id="{6089CEB1-2243-88FB-DAEE-38EE3C72AE78}"/>
                </a:ext>
              </a:extLst>
            </p:cNvPr>
            <p:cNvGrpSpPr/>
            <p:nvPr/>
          </p:nvGrpSpPr>
          <p:grpSpPr>
            <a:xfrm rot="16200000">
              <a:off x="8009977" y="4654331"/>
              <a:ext cx="3264408" cy="1344099"/>
              <a:chOff x="2460459" y="3534499"/>
              <a:chExt cx="5497839" cy="673111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718B8B9-4834-BF46-E67B-4DB7F545F2DF}"/>
                  </a:ext>
                </a:extLst>
              </p:cNvPr>
              <p:cNvSpPr/>
              <p:nvPr/>
            </p:nvSpPr>
            <p:spPr>
              <a:xfrm>
                <a:off x="2460459" y="3534499"/>
                <a:ext cx="2085060" cy="528180"/>
              </a:xfrm>
              <a:custGeom>
                <a:avLst/>
                <a:gdLst>
                  <a:gd name="connsiteX0" fmla="*/ 2085061 w 2085060"/>
                  <a:gd name="connsiteY0" fmla="*/ 528180 h 528180"/>
                  <a:gd name="connsiteX1" fmla="*/ 0 w 2085060"/>
                  <a:gd name="connsiteY1" fmla="*/ 528180 h 528180"/>
                  <a:gd name="connsiteX2" fmla="*/ 0 w 2085060"/>
                  <a:gd name="connsiteY2" fmla="*/ 0 h 528180"/>
                  <a:gd name="connsiteX3" fmla="*/ 2085061 w 2085060"/>
                  <a:gd name="connsiteY3" fmla="*/ 163906 h 528180"/>
                  <a:gd name="connsiteX4" fmla="*/ 2085061 w 2085060"/>
                  <a:gd name="connsiteY4" fmla="*/ 528180 h 528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5060" h="528180">
                    <a:moveTo>
                      <a:pt x="2085061" y="528180"/>
                    </a:moveTo>
                    <a:lnTo>
                      <a:pt x="0" y="528180"/>
                    </a:lnTo>
                    <a:lnTo>
                      <a:pt x="0" y="0"/>
                    </a:lnTo>
                    <a:lnTo>
                      <a:pt x="2085061" y="163906"/>
                    </a:lnTo>
                    <a:lnTo>
                      <a:pt x="2085061" y="528180"/>
                    </a:lnTo>
                    <a:close/>
                  </a:path>
                </a:pathLst>
              </a:custGeom>
              <a:solidFill>
                <a:srgbClr val="497E77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EC27383-C5D2-ADAF-C6D9-455D42779A42}"/>
                  </a:ext>
                </a:extLst>
              </p:cNvPr>
              <p:cNvSpPr/>
              <p:nvPr/>
            </p:nvSpPr>
            <p:spPr>
              <a:xfrm>
                <a:off x="4534834" y="3553472"/>
                <a:ext cx="3423464" cy="654138"/>
              </a:xfrm>
              <a:custGeom>
                <a:avLst/>
                <a:gdLst>
                  <a:gd name="connsiteX0" fmla="*/ 5194478 w 5194477"/>
                  <a:gd name="connsiteY0" fmla="*/ 327069 h 654138"/>
                  <a:gd name="connsiteX1" fmla="*/ 4804943 w 5194477"/>
                  <a:gd name="connsiteY1" fmla="*/ 0 h 654138"/>
                  <a:gd name="connsiteX2" fmla="*/ 4804943 w 5194477"/>
                  <a:gd name="connsiteY2" fmla="*/ 144932 h 654138"/>
                  <a:gd name="connsiteX3" fmla="*/ 0 w 5194477"/>
                  <a:gd name="connsiteY3" fmla="*/ 144932 h 654138"/>
                  <a:gd name="connsiteX4" fmla="*/ 0 w 5194477"/>
                  <a:gd name="connsiteY4" fmla="*/ 509206 h 654138"/>
                  <a:gd name="connsiteX5" fmla="*/ 4804943 w 5194477"/>
                  <a:gd name="connsiteY5" fmla="*/ 509206 h 654138"/>
                  <a:gd name="connsiteX6" fmla="*/ 4804943 w 5194477"/>
                  <a:gd name="connsiteY6" fmla="*/ 654139 h 654138"/>
                  <a:gd name="connsiteX7" fmla="*/ 5194478 w 5194477"/>
                  <a:gd name="connsiteY7" fmla="*/ 327069 h 654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94477" h="654138">
                    <a:moveTo>
                      <a:pt x="5194478" y="327069"/>
                    </a:moveTo>
                    <a:lnTo>
                      <a:pt x="4804943" y="0"/>
                    </a:lnTo>
                    <a:lnTo>
                      <a:pt x="4804943" y="144932"/>
                    </a:lnTo>
                    <a:lnTo>
                      <a:pt x="0" y="144932"/>
                    </a:lnTo>
                    <a:lnTo>
                      <a:pt x="0" y="509206"/>
                    </a:lnTo>
                    <a:lnTo>
                      <a:pt x="4804943" y="509206"/>
                    </a:lnTo>
                    <a:lnTo>
                      <a:pt x="4804943" y="654139"/>
                    </a:lnTo>
                    <a:lnTo>
                      <a:pt x="5194478" y="327069"/>
                    </a:lnTo>
                    <a:close/>
                  </a:path>
                </a:pathLst>
              </a:custGeom>
              <a:solidFill>
                <a:srgbClr val="5B9D95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97928A2-3226-E886-770F-2F87BFD770ED}"/>
              </a:ext>
            </a:extLst>
          </p:cNvPr>
          <p:cNvSpPr txBox="1"/>
          <p:nvPr/>
        </p:nvSpPr>
        <p:spPr>
          <a:xfrm>
            <a:off x="258824" y="2397949"/>
            <a:ext cx="4279496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Century Gothic"/>
              </a:rPr>
              <a:t>Subject matter expertise &amp; white-glove service every step of the way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3682E1B-1280-657C-E69B-BB4CD983D01B}"/>
              </a:ext>
            </a:extLst>
          </p:cNvPr>
          <p:cNvSpPr txBox="1"/>
          <p:nvPr/>
        </p:nvSpPr>
        <p:spPr>
          <a:xfrm>
            <a:off x="4831601" y="1679591"/>
            <a:ext cx="216936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0F2F43"/>
                </a:solidFill>
                <a:cs typeface="Calibri"/>
              </a:rPr>
              <a:t>Structured &amp; formalized implementation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6DB73F-C1DA-7917-73A3-930E26D86C50}"/>
              </a:ext>
            </a:extLst>
          </p:cNvPr>
          <p:cNvSpPr txBox="1"/>
          <p:nvPr/>
        </p:nvSpPr>
        <p:spPr>
          <a:xfrm>
            <a:off x="9425123" y="1679806"/>
            <a:ext cx="216936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0F2F43"/>
                </a:solidFill>
                <a:cs typeface="Calibri"/>
              </a:rPr>
              <a:t>Deep industry expertise &amp; bench strength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F35A1DA-9293-87D4-72DE-98FEB40C771A}"/>
              </a:ext>
            </a:extLst>
          </p:cNvPr>
          <p:cNvSpPr txBox="1"/>
          <p:nvPr/>
        </p:nvSpPr>
        <p:spPr>
          <a:xfrm>
            <a:off x="7129061" y="1636930"/>
            <a:ext cx="216936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0F2F43"/>
                </a:solidFill>
                <a:cs typeface="Calibri"/>
              </a:rPr>
              <a:t>Strategic account management &amp; executive support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3F6ABE2-DCE8-A258-9AC8-03570C078AE4}"/>
              </a:ext>
            </a:extLst>
          </p:cNvPr>
          <p:cNvCxnSpPr>
            <a:cxnSpLocks/>
            <a:stCxn id="30" idx="2"/>
          </p:cNvCxnSpPr>
          <p:nvPr/>
        </p:nvCxnSpPr>
        <p:spPr>
          <a:xfrm>
            <a:off x="5916283" y="2695254"/>
            <a:ext cx="980424" cy="838521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8DD9D4-97E3-8794-B60C-874167EDDF59}"/>
              </a:ext>
            </a:extLst>
          </p:cNvPr>
          <p:cNvCxnSpPr>
            <a:cxnSpLocks/>
            <a:stCxn id="31" idx="2"/>
          </p:cNvCxnSpPr>
          <p:nvPr/>
        </p:nvCxnSpPr>
        <p:spPr>
          <a:xfrm flipH="1">
            <a:off x="9565874" y="2695469"/>
            <a:ext cx="943932" cy="864937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A5CD2F9-CE59-92FA-8ADC-DA1C5F109FA8}"/>
              </a:ext>
            </a:extLst>
          </p:cNvPr>
          <p:cNvCxnSpPr>
            <a:cxnSpLocks/>
          </p:cNvCxnSpPr>
          <p:nvPr/>
        </p:nvCxnSpPr>
        <p:spPr>
          <a:xfrm>
            <a:off x="8235987" y="2598107"/>
            <a:ext cx="0" cy="44238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50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A3442-02E6-1702-3C65-C4E7CCC4AFA6}"/>
              </a:ext>
            </a:extLst>
          </p:cNvPr>
          <p:cNvSpPr txBox="1">
            <a:spLocks/>
          </p:cNvSpPr>
          <p:nvPr/>
        </p:nvSpPr>
        <p:spPr>
          <a:xfrm>
            <a:off x="2414260" y="4403076"/>
            <a:ext cx="7593633" cy="132343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b="1" kern="1200">
                <a:solidFill>
                  <a:srgbClr val="FFFFFF"/>
                </a:solidFill>
                <a:latin typeface="Century Gothic"/>
                <a:ea typeface="+mn-ea"/>
                <a:cs typeface="+mn-cs"/>
              </a:rPr>
              <a:t>Tap into our expertise</a:t>
            </a:r>
            <a:r>
              <a:rPr lang="en-US" sz="4000" b="1">
                <a:solidFill>
                  <a:srgbClr val="FFFFFF"/>
                </a:solidFill>
                <a:latin typeface="Century Gothic"/>
                <a:ea typeface="+mn-ea"/>
                <a:cs typeface="+mn-cs"/>
              </a:rPr>
              <a:t>.</a:t>
            </a:r>
            <a:r>
              <a:rPr lang="en-US" sz="4000" b="1" kern="1200">
                <a:solidFill>
                  <a:srgbClr val="FFFFFF"/>
                </a:solidFill>
                <a:latin typeface="Century Gothic"/>
                <a:ea typeface="+mn-ea"/>
                <a:cs typeface="+mn-cs"/>
              </a:rPr>
              <a:t> </a:t>
            </a:r>
          </a:p>
          <a:p>
            <a:pPr algn="ctr"/>
            <a:r>
              <a:rPr lang="en-US" sz="4000" b="1">
                <a:solidFill>
                  <a:srgbClr val="FFFFFF"/>
                </a:solidFill>
                <a:latin typeface="Century Gothic"/>
                <a:ea typeface="+mn-ea"/>
                <a:cs typeface="+mn-cs"/>
              </a:rPr>
              <a:t>R</a:t>
            </a:r>
            <a:r>
              <a:rPr lang="en-US" sz="4000" b="1" kern="1200">
                <a:solidFill>
                  <a:srgbClr val="FFFFFF"/>
                </a:solidFill>
                <a:latin typeface="Century Gothic"/>
                <a:ea typeface="+mn-ea"/>
                <a:cs typeface="+mn-cs"/>
              </a:rPr>
              <a:t>ely on our experience.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195D0F7-38CF-471C-4945-4733B7D1D00D}"/>
              </a:ext>
            </a:extLst>
          </p:cNvPr>
          <p:cNvGrpSpPr/>
          <p:nvPr/>
        </p:nvGrpSpPr>
        <p:grpSpPr>
          <a:xfrm>
            <a:off x="388359" y="835351"/>
            <a:ext cx="1474069" cy="2580093"/>
            <a:chOff x="426459" y="835351"/>
            <a:chExt cx="1474069" cy="258009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475E36A-93A7-4F8C-B655-4D3CDB0110F4}"/>
                </a:ext>
              </a:extLst>
            </p:cNvPr>
            <p:cNvSpPr/>
            <p:nvPr/>
          </p:nvSpPr>
          <p:spPr>
            <a:xfrm>
              <a:off x="426459" y="1076581"/>
              <a:ext cx="1474069" cy="2338863"/>
            </a:xfrm>
            <a:custGeom>
              <a:avLst/>
              <a:gdLst>
                <a:gd name="connsiteX0" fmla="*/ 1474070 w 1474069"/>
                <a:gd name="connsiteY0" fmla="*/ 1775651 h 2338863"/>
                <a:gd name="connsiteX1" fmla="*/ 715518 w 1474069"/>
                <a:gd name="connsiteY1" fmla="*/ 2338864 h 2338863"/>
                <a:gd name="connsiteX2" fmla="*/ 0 w 1474069"/>
                <a:gd name="connsiteY2" fmla="*/ 1775651 h 2338863"/>
                <a:gd name="connsiteX3" fmla="*/ 0 w 1474069"/>
                <a:gd name="connsiteY3" fmla="*/ 0 h 2338863"/>
                <a:gd name="connsiteX4" fmla="*/ 1474070 w 1474069"/>
                <a:gd name="connsiteY4" fmla="*/ 0 h 2338863"/>
                <a:gd name="connsiteX5" fmla="*/ 1474070 w 1474069"/>
                <a:gd name="connsiteY5" fmla="*/ 1775651 h 2338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4069" h="2338863">
                  <a:moveTo>
                    <a:pt x="1474070" y="1775651"/>
                  </a:moveTo>
                  <a:lnTo>
                    <a:pt x="715518" y="2338864"/>
                  </a:lnTo>
                  <a:lnTo>
                    <a:pt x="0" y="1775651"/>
                  </a:lnTo>
                  <a:lnTo>
                    <a:pt x="0" y="0"/>
                  </a:lnTo>
                  <a:lnTo>
                    <a:pt x="1474070" y="0"/>
                  </a:lnTo>
                  <a:lnTo>
                    <a:pt x="1474070" y="1775651"/>
                  </a:lnTo>
                  <a:close/>
                </a:path>
              </a:pathLst>
            </a:custGeom>
            <a:noFill/>
            <a:ln w="97124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CDECECD-0BCA-96FB-3803-A1B7A63068B4}"/>
                </a:ext>
              </a:extLst>
            </p:cNvPr>
            <p:cNvSpPr/>
            <p:nvPr/>
          </p:nvSpPr>
          <p:spPr>
            <a:xfrm>
              <a:off x="920521" y="835351"/>
              <a:ext cx="485946" cy="482403"/>
            </a:xfrm>
            <a:custGeom>
              <a:avLst/>
              <a:gdLst>
                <a:gd name="connsiteX0" fmla="*/ 485947 w 485946"/>
                <a:gd name="connsiteY0" fmla="*/ 366274 h 482403"/>
                <a:gd name="connsiteX1" fmla="*/ 235915 w 485946"/>
                <a:gd name="connsiteY1" fmla="*/ 482403 h 482403"/>
                <a:gd name="connsiteX2" fmla="*/ 0 w 485946"/>
                <a:gd name="connsiteY2" fmla="*/ 366274 h 482403"/>
                <a:gd name="connsiteX3" fmla="*/ 0 w 485946"/>
                <a:gd name="connsiteY3" fmla="*/ 0 h 482403"/>
                <a:gd name="connsiteX4" fmla="*/ 485947 w 485946"/>
                <a:gd name="connsiteY4" fmla="*/ 0 h 482403"/>
                <a:gd name="connsiteX5" fmla="*/ 485947 w 485946"/>
                <a:gd name="connsiteY5" fmla="*/ 366274 h 48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5946" h="482403">
                  <a:moveTo>
                    <a:pt x="485947" y="366274"/>
                  </a:moveTo>
                  <a:lnTo>
                    <a:pt x="235915" y="482403"/>
                  </a:lnTo>
                  <a:lnTo>
                    <a:pt x="0" y="366274"/>
                  </a:lnTo>
                  <a:lnTo>
                    <a:pt x="0" y="0"/>
                  </a:lnTo>
                  <a:lnTo>
                    <a:pt x="485947" y="0"/>
                  </a:lnTo>
                  <a:lnTo>
                    <a:pt x="485947" y="366274"/>
                  </a:lnTo>
                  <a:close/>
                </a:path>
              </a:pathLst>
            </a:custGeom>
            <a:solidFill>
              <a:schemeClr val="accent6"/>
            </a:solidFill>
            <a:ln w="571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7F31B72-258E-6B34-D19A-605C0AFC5852}"/>
                </a:ext>
              </a:extLst>
            </p:cNvPr>
            <p:cNvSpPr txBox="1"/>
            <p:nvPr/>
          </p:nvSpPr>
          <p:spPr>
            <a:xfrm>
              <a:off x="464710" y="2089536"/>
              <a:ext cx="138588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>
                  <a:solidFill>
                    <a:schemeClr val="bg2"/>
                  </a:solidFill>
                </a:rPr>
                <a:t>years’ experience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3349396-12DF-D316-D695-E6CA31296759}"/>
                </a:ext>
              </a:extLst>
            </p:cNvPr>
            <p:cNvSpPr txBox="1"/>
            <p:nvPr/>
          </p:nvSpPr>
          <p:spPr>
            <a:xfrm>
              <a:off x="464710" y="1462180"/>
              <a:ext cx="138588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>
                  <a:solidFill>
                    <a:schemeClr val="bg2"/>
                  </a:solidFill>
                  <a:latin typeface="+mj-lt"/>
                </a:rPr>
                <a:t>30+ 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35E2386-A376-51A6-FE36-10F775A65DC6}"/>
              </a:ext>
            </a:extLst>
          </p:cNvPr>
          <p:cNvGrpSpPr/>
          <p:nvPr/>
        </p:nvGrpSpPr>
        <p:grpSpPr>
          <a:xfrm>
            <a:off x="2048928" y="835351"/>
            <a:ext cx="1474070" cy="2580093"/>
            <a:chOff x="2087028" y="835351"/>
            <a:chExt cx="1474070" cy="258009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2DAC8A5-BD08-7F52-D8BE-A5AF5DF6BB99}"/>
                </a:ext>
              </a:extLst>
            </p:cNvPr>
            <p:cNvSpPr/>
            <p:nvPr/>
          </p:nvSpPr>
          <p:spPr>
            <a:xfrm>
              <a:off x="2087028" y="1076581"/>
              <a:ext cx="1474070" cy="2338863"/>
            </a:xfrm>
            <a:custGeom>
              <a:avLst/>
              <a:gdLst>
                <a:gd name="connsiteX0" fmla="*/ 1474070 w 1474070"/>
                <a:gd name="connsiteY0" fmla="*/ 1775651 h 2338863"/>
                <a:gd name="connsiteX1" fmla="*/ 715518 w 1474070"/>
                <a:gd name="connsiteY1" fmla="*/ 2338864 h 2338863"/>
                <a:gd name="connsiteX2" fmla="*/ 0 w 1474070"/>
                <a:gd name="connsiteY2" fmla="*/ 1775651 h 2338863"/>
                <a:gd name="connsiteX3" fmla="*/ 0 w 1474070"/>
                <a:gd name="connsiteY3" fmla="*/ 0 h 2338863"/>
                <a:gd name="connsiteX4" fmla="*/ 1474070 w 1474070"/>
                <a:gd name="connsiteY4" fmla="*/ 0 h 2338863"/>
                <a:gd name="connsiteX5" fmla="*/ 1474070 w 1474070"/>
                <a:gd name="connsiteY5" fmla="*/ 1775651 h 2338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4070" h="2338863">
                  <a:moveTo>
                    <a:pt x="1474070" y="1775651"/>
                  </a:moveTo>
                  <a:lnTo>
                    <a:pt x="715518" y="2338864"/>
                  </a:lnTo>
                  <a:lnTo>
                    <a:pt x="0" y="1775651"/>
                  </a:lnTo>
                  <a:lnTo>
                    <a:pt x="0" y="0"/>
                  </a:lnTo>
                  <a:lnTo>
                    <a:pt x="1474070" y="0"/>
                  </a:lnTo>
                  <a:lnTo>
                    <a:pt x="1474070" y="1775651"/>
                  </a:lnTo>
                  <a:close/>
                </a:path>
              </a:pathLst>
            </a:custGeom>
            <a:noFill/>
            <a:ln w="97124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6438AD3-9263-EC97-B276-A69D2B0739CB}"/>
                </a:ext>
              </a:extLst>
            </p:cNvPr>
            <p:cNvSpPr/>
            <p:nvPr/>
          </p:nvSpPr>
          <p:spPr>
            <a:xfrm>
              <a:off x="2581091" y="835351"/>
              <a:ext cx="485945" cy="482403"/>
            </a:xfrm>
            <a:custGeom>
              <a:avLst/>
              <a:gdLst>
                <a:gd name="connsiteX0" fmla="*/ 485946 w 485945"/>
                <a:gd name="connsiteY0" fmla="*/ 366274 h 482403"/>
                <a:gd name="connsiteX1" fmla="*/ 235915 w 485945"/>
                <a:gd name="connsiteY1" fmla="*/ 482403 h 482403"/>
                <a:gd name="connsiteX2" fmla="*/ 0 w 485945"/>
                <a:gd name="connsiteY2" fmla="*/ 366274 h 482403"/>
                <a:gd name="connsiteX3" fmla="*/ 0 w 485945"/>
                <a:gd name="connsiteY3" fmla="*/ 0 h 482403"/>
                <a:gd name="connsiteX4" fmla="*/ 485946 w 485945"/>
                <a:gd name="connsiteY4" fmla="*/ 0 h 482403"/>
                <a:gd name="connsiteX5" fmla="*/ 485946 w 485945"/>
                <a:gd name="connsiteY5" fmla="*/ 366274 h 48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5945" h="482403">
                  <a:moveTo>
                    <a:pt x="485946" y="366274"/>
                  </a:moveTo>
                  <a:lnTo>
                    <a:pt x="235915" y="482403"/>
                  </a:lnTo>
                  <a:lnTo>
                    <a:pt x="0" y="366274"/>
                  </a:lnTo>
                  <a:lnTo>
                    <a:pt x="0" y="0"/>
                  </a:lnTo>
                  <a:lnTo>
                    <a:pt x="485946" y="0"/>
                  </a:lnTo>
                  <a:lnTo>
                    <a:pt x="485946" y="366274"/>
                  </a:lnTo>
                  <a:close/>
                </a:path>
              </a:pathLst>
            </a:custGeom>
            <a:solidFill>
              <a:schemeClr val="accent6"/>
            </a:solidFill>
            <a:ln w="571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9A5E01A-3D1A-01B8-DEF5-58B804A9691D}"/>
                </a:ext>
              </a:extLst>
            </p:cNvPr>
            <p:cNvSpPr txBox="1"/>
            <p:nvPr/>
          </p:nvSpPr>
          <p:spPr>
            <a:xfrm>
              <a:off x="2125128" y="2321598"/>
              <a:ext cx="139867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>
                  <a:solidFill>
                    <a:schemeClr val="bg2"/>
                  </a:solidFill>
                </a:rPr>
                <a:t>images hosted</a:t>
              </a:r>
              <a:endParaRPr lang="en-US">
                <a:solidFill>
                  <a:schemeClr val="bg2"/>
                </a:solidFill>
                <a:cs typeface="Calibri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B90458C-C9F3-9BAB-7367-7D427BE40081}"/>
                </a:ext>
              </a:extLst>
            </p:cNvPr>
            <p:cNvSpPr txBox="1"/>
            <p:nvPr/>
          </p:nvSpPr>
          <p:spPr>
            <a:xfrm>
              <a:off x="2141484" y="1385797"/>
              <a:ext cx="136596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>
                  <a:solidFill>
                    <a:schemeClr val="bg2"/>
                  </a:solidFill>
                  <a:latin typeface="+mj-lt"/>
                </a:rPr>
                <a:t>2 billion 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DE32012-1454-8DBA-5774-2EE94B3B2A47}"/>
              </a:ext>
            </a:extLst>
          </p:cNvPr>
          <p:cNvGrpSpPr/>
          <p:nvPr/>
        </p:nvGrpSpPr>
        <p:grpSpPr>
          <a:xfrm>
            <a:off x="3709288" y="835351"/>
            <a:ext cx="1474280" cy="2580093"/>
            <a:chOff x="3747388" y="835351"/>
            <a:chExt cx="1474280" cy="2580093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45A6274-33A4-CEFE-46A3-4F3337DD2A33}"/>
                </a:ext>
              </a:extLst>
            </p:cNvPr>
            <p:cNvSpPr/>
            <p:nvPr/>
          </p:nvSpPr>
          <p:spPr>
            <a:xfrm>
              <a:off x="3747598" y="1076581"/>
              <a:ext cx="1474070" cy="2338863"/>
            </a:xfrm>
            <a:custGeom>
              <a:avLst/>
              <a:gdLst>
                <a:gd name="connsiteX0" fmla="*/ 1474070 w 1474070"/>
                <a:gd name="connsiteY0" fmla="*/ 1775651 h 2338863"/>
                <a:gd name="connsiteX1" fmla="*/ 715518 w 1474070"/>
                <a:gd name="connsiteY1" fmla="*/ 2338864 h 2338863"/>
                <a:gd name="connsiteX2" fmla="*/ 0 w 1474070"/>
                <a:gd name="connsiteY2" fmla="*/ 1775651 h 2338863"/>
                <a:gd name="connsiteX3" fmla="*/ 0 w 1474070"/>
                <a:gd name="connsiteY3" fmla="*/ 0 h 2338863"/>
                <a:gd name="connsiteX4" fmla="*/ 1474070 w 1474070"/>
                <a:gd name="connsiteY4" fmla="*/ 0 h 2338863"/>
                <a:gd name="connsiteX5" fmla="*/ 1474070 w 1474070"/>
                <a:gd name="connsiteY5" fmla="*/ 1775651 h 2338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4070" h="2338863">
                  <a:moveTo>
                    <a:pt x="1474070" y="1775651"/>
                  </a:moveTo>
                  <a:lnTo>
                    <a:pt x="715518" y="2338864"/>
                  </a:lnTo>
                  <a:lnTo>
                    <a:pt x="0" y="1775651"/>
                  </a:lnTo>
                  <a:lnTo>
                    <a:pt x="0" y="0"/>
                  </a:lnTo>
                  <a:lnTo>
                    <a:pt x="1474070" y="0"/>
                  </a:lnTo>
                  <a:lnTo>
                    <a:pt x="1474070" y="1775651"/>
                  </a:lnTo>
                  <a:close/>
                </a:path>
              </a:pathLst>
            </a:custGeom>
            <a:noFill/>
            <a:ln w="97124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1228777-02B4-1147-0CDB-D6C1F13F99A3}"/>
                </a:ext>
              </a:extLst>
            </p:cNvPr>
            <p:cNvSpPr/>
            <p:nvPr/>
          </p:nvSpPr>
          <p:spPr>
            <a:xfrm>
              <a:off x="4241660" y="835351"/>
              <a:ext cx="485946" cy="482403"/>
            </a:xfrm>
            <a:custGeom>
              <a:avLst/>
              <a:gdLst>
                <a:gd name="connsiteX0" fmla="*/ 485947 w 485946"/>
                <a:gd name="connsiteY0" fmla="*/ 366274 h 482403"/>
                <a:gd name="connsiteX1" fmla="*/ 235915 w 485946"/>
                <a:gd name="connsiteY1" fmla="*/ 482403 h 482403"/>
                <a:gd name="connsiteX2" fmla="*/ 0 w 485946"/>
                <a:gd name="connsiteY2" fmla="*/ 366274 h 482403"/>
                <a:gd name="connsiteX3" fmla="*/ 0 w 485946"/>
                <a:gd name="connsiteY3" fmla="*/ 0 h 482403"/>
                <a:gd name="connsiteX4" fmla="*/ 485947 w 485946"/>
                <a:gd name="connsiteY4" fmla="*/ 0 h 482403"/>
                <a:gd name="connsiteX5" fmla="*/ 485947 w 485946"/>
                <a:gd name="connsiteY5" fmla="*/ 366274 h 48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5946" h="482403">
                  <a:moveTo>
                    <a:pt x="485947" y="366274"/>
                  </a:moveTo>
                  <a:lnTo>
                    <a:pt x="235915" y="482403"/>
                  </a:lnTo>
                  <a:lnTo>
                    <a:pt x="0" y="366274"/>
                  </a:lnTo>
                  <a:lnTo>
                    <a:pt x="0" y="0"/>
                  </a:lnTo>
                  <a:lnTo>
                    <a:pt x="485947" y="0"/>
                  </a:lnTo>
                  <a:lnTo>
                    <a:pt x="485947" y="366274"/>
                  </a:lnTo>
                  <a:close/>
                </a:path>
              </a:pathLst>
            </a:custGeom>
            <a:solidFill>
              <a:schemeClr val="accent6"/>
            </a:solidFill>
            <a:ln w="571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D55576B-0C91-747F-CBAB-F2D85C680AC9}"/>
                </a:ext>
              </a:extLst>
            </p:cNvPr>
            <p:cNvSpPr txBox="1"/>
            <p:nvPr/>
          </p:nvSpPr>
          <p:spPr>
            <a:xfrm>
              <a:off x="3747388" y="1960925"/>
              <a:ext cx="147407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>
                  <a:solidFill>
                    <a:schemeClr val="bg2"/>
                  </a:solidFill>
                </a:rPr>
                <a:t>3,000+ software installations</a:t>
              </a:r>
              <a:endParaRPr lang="en-US">
                <a:solidFill>
                  <a:schemeClr val="bg2"/>
                </a:solidFill>
                <a:cs typeface="Calibri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B556133-955F-84BE-0738-6B67853A3C8B}"/>
                </a:ext>
              </a:extLst>
            </p:cNvPr>
            <p:cNvSpPr txBox="1"/>
            <p:nvPr/>
          </p:nvSpPr>
          <p:spPr>
            <a:xfrm>
              <a:off x="3791480" y="1462180"/>
              <a:ext cx="138588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>
                  <a:solidFill>
                    <a:schemeClr val="bg2"/>
                  </a:solidFill>
                  <a:latin typeface="+mj-lt"/>
                </a:rPr>
                <a:t>3,000+ 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B0F3AE5-4F2D-493E-ADE4-C40CEDF6FA93}"/>
              </a:ext>
            </a:extLst>
          </p:cNvPr>
          <p:cNvGrpSpPr/>
          <p:nvPr/>
        </p:nvGrpSpPr>
        <p:grpSpPr>
          <a:xfrm>
            <a:off x="5369648" y="835351"/>
            <a:ext cx="1476087" cy="2580093"/>
            <a:chOff x="5387428" y="835351"/>
            <a:chExt cx="1476087" cy="258009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E73110D-0EDB-7B88-85E5-AE336C02D231}"/>
                </a:ext>
              </a:extLst>
            </p:cNvPr>
            <p:cNvSpPr/>
            <p:nvPr/>
          </p:nvSpPr>
          <p:spPr>
            <a:xfrm>
              <a:off x="5389445" y="1076581"/>
              <a:ext cx="1474070" cy="2338863"/>
            </a:xfrm>
            <a:custGeom>
              <a:avLst/>
              <a:gdLst>
                <a:gd name="connsiteX0" fmla="*/ 1474070 w 1474070"/>
                <a:gd name="connsiteY0" fmla="*/ 1775651 h 2338863"/>
                <a:gd name="connsiteX1" fmla="*/ 715518 w 1474070"/>
                <a:gd name="connsiteY1" fmla="*/ 2338864 h 2338863"/>
                <a:gd name="connsiteX2" fmla="*/ 0 w 1474070"/>
                <a:gd name="connsiteY2" fmla="*/ 1775651 h 2338863"/>
                <a:gd name="connsiteX3" fmla="*/ 0 w 1474070"/>
                <a:gd name="connsiteY3" fmla="*/ 0 h 2338863"/>
                <a:gd name="connsiteX4" fmla="*/ 1474070 w 1474070"/>
                <a:gd name="connsiteY4" fmla="*/ 0 h 2338863"/>
                <a:gd name="connsiteX5" fmla="*/ 1474070 w 1474070"/>
                <a:gd name="connsiteY5" fmla="*/ 1775651 h 2338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4070" h="2338863">
                  <a:moveTo>
                    <a:pt x="1474070" y="1775651"/>
                  </a:moveTo>
                  <a:lnTo>
                    <a:pt x="715518" y="2338864"/>
                  </a:lnTo>
                  <a:lnTo>
                    <a:pt x="0" y="1775651"/>
                  </a:lnTo>
                  <a:lnTo>
                    <a:pt x="0" y="0"/>
                  </a:lnTo>
                  <a:lnTo>
                    <a:pt x="1474070" y="0"/>
                  </a:lnTo>
                  <a:lnTo>
                    <a:pt x="1474070" y="1775651"/>
                  </a:lnTo>
                  <a:close/>
                </a:path>
              </a:pathLst>
            </a:custGeom>
            <a:noFill/>
            <a:ln w="97124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327CE03-2667-8504-98DC-09C79EB56102}"/>
                </a:ext>
              </a:extLst>
            </p:cNvPr>
            <p:cNvSpPr/>
            <p:nvPr/>
          </p:nvSpPr>
          <p:spPr>
            <a:xfrm>
              <a:off x="5883506" y="835351"/>
              <a:ext cx="485946" cy="482403"/>
            </a:xfrm>
            <a:custGeom>
              <a:avLst/>
              <a:gdLst>
                <a:gd name="connsiteX0" fmla="*/ 485947 w 485946"/>
                <a:gd name="connsiteY0" fmla="*/ 366274 h 482403"/>
                <a:gd name="connsiteX1" fmla="*/ 235915 w 485946"/>
                <a:gd name="connsiteY1" fmla="*/ 482403 h 482403"/>
                <a:gd name="connsiteX2" fmla="*/ 0 w 485946"/>
                <a:gd name="connsiteY2" fmla="*/ 366274 h 482403"/>
                <a:gd name="connsiteX3" fmla="*/ 0 w 485946"/>
                <a:gd name="connsiteY3" fmla="*/ 0 h 482403"/>
                <a:gd name="connsiteX4" fmla="*/ 485947 w 485946"/>
                <a:gd name="connsiteY4" fmla="*/ 0 h 482403"/>
                <a:gd name="connsiteX5" fmla="*/ 485947 w 485946"/>
                <a:gd name="connsiteY5" fmla="*/ 366274 h 48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5946" h="482403">
                  <a:moveTo>
                    <a:pt x="485947" y="366274"/>
                  </a:moveTo>
                  <a:lnTo>
                    <a:pt x="235915" y="482403"/>
                  </a:lnTo>
                  <a:lnTo>
                    <a:pt x="0" y="366274"/>
                  </a:lnTo>
                  <a:lnTo>
                    <a:pt x="0" y="0"/>
                  </a:lnTo>
                  <a:lnTo>
                    <a:pt x="485947" y="0"/>
                  </a:lnTo>
                  <a:lnTo>
                    <a:pt x="485947" y="366274"/>
                  </a:lnTo>
                  <a:close/>
                </a:path>
              </a:pathLst>
            </a:custGeom>
            <a:solidFill>
              <a:schemeClr val="accent6"/>
            </a:solidFill>
            <a:ln w="571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1BBD599-7DCE-E59D-8E91-019E8558C0A0}"/>
                </a:ext>
              </a:extLst>
            </p:cNvPr>
            <p:cNvSpPr txBox="1"/>
            <p:nvPr/>
          </p:nvSpPr>
          <p:spPr>
            <a:xfrm>
              <a:off x="5387428" y="1997948"/>
              <a:ext cx="147407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>
                  <a:solidFill>
                    <a:schemeClr val="bg2"/>
                  </a:solidFill>
                </a:rPr>
                <a:t>of all loans serviced in the U.S. run through our technology </a:t>
              </a:r>
              <a:endParaRPr lang="en-US" sz="1400">
                <a:solidFill>
                  <a:schemeClr val="bg2"/>
                </a:solidFill>
                <a:cs typeface="Calibri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42E4474-4335-4A84-9E58-AFF8D77CDE45}"/>
                </a:ext>
              </a:extLst>
            </p:cNvPr>
            <p:cNvSpPr txBox="1"/>
            <p:nvPr/>
          </p:nvSpPr>
          <p:spPr>
            <a:xfrm>
              <a:off x="5401473" y="1378130"/>
              <a:ext cx="144598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>
                  <a:solidFill>
                    <a:schemeClr val="bg2"/>
                  </a:solidFill>
                  <a:latin typeface="+mj-lt"/>
                </a:rPr>
                <a:t>20% 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2C5ACDC-76B5-77C7-0C9E-C182D9E275E0}"/>
              </a:ext>
            </a:extLst>
          </p:cNvPr>
          <p:cNvGrpSpPr/>
          <p:nvPr/>
        </p:nvGrpSpPr>
        <p:grpSpPr>
          <a:xfrm>
            <a:off x="7031340" y="835351"/>
            <a:ext cx="1474069" cy="2583414"/>
            <a:chOff x="7026169" y="845586"/>
            <a:chExt cx="1474069" cy="2583414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F663EF1-4FC5-67EB-80F6-6E379F470E36}"/>
                </a:ext>
              </a:extLst>
            </p:cNvPr>
            <p:cNvSpPr/>
            <p:nvPr/>
          </p:nvSpPr>
          <p:spPr>
            <a:xfrm>
              <a:off x="7026169" y="1090137"/>
              <a:ext cx="1474069" cy="2338863"/>
            </a:xfrm>
            <a:custGeom>
              <a:avLst/>
              <a:gdLst>
                <a:gd name="connsiteX0" fmla="*/ 1474070 w 1474069"/>
                <a:gd name="connsiteY0" fmla="*/ 1775651 h 2338863"/>
                <a:gd name="connsiteX1" fmla="*/ 715518 w 1474069"/>
                <a:gd name="connsiteY1" fmla="*/ 2338864 h 2338863"/>
                <a:gd name="connsiteX2" fmla="*/ 0 w 1474069"/>
                <a:gd name="connsiteY2" fmla="*/ 1775651 h 2338863"/>
                <a:gd name="connsiteX3" fmla="*/ 0 w 1474069"/>
                <a:gd name="connsiteY3" fmla="*/ 0 h 2338863"/>
                <a:gd name="connsiteX4" fmla="*/ 1474070 w 1474069"/>
                <a:gd name="connsiteY4" fmla="*/ 0 h 2338863"/>
                <a:gd name="connsiteX5" fmla="*/ 1474070 w 1474069"/>
                <a:gd name="connsiteY5" fmla="*/ 1775651 h 2338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4069" h="2338863">
                  <a:moveTo>
                    <a:pt x="1474070" y="1775651"/>
                  </a:moveTo>
                  <a:lnTo>
                    <a:pt x="715518" y="2338864"/>
                  </a:lnTo>
                  <a:lnTo>
                    <a:pt x="0" y="1775651"/>
                  </a:lnTo>
                  <a:lnTo>
                    <a:pt x="0" y="0"/>
                  </a:lnTo>
                  <a:lnTo>
                    <a:pt x="1474070" y="0"/>
                  </a:lnTo>
                  <a:lnTo>
                    <a:pt x="1474070" y="1775651"/>
                  </a:lnTo>
                  <a:close/>
                </a:path>
              </a:pathLst>
            </a:custGeom>
            <a:noFill/>
            <a:ln w="97124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4F6BBA2-6CDE-CA57-46D8-68DE49683546}"/>
                </a:ext>
              </a:extLst>
            </p:cNvPr>
            <p:cNvSpPr/>
            <p:nvPr/>
          </p:nvSpPr>
          <p:spPr>
            <a:xfrm>
              <a:off x="7520231" y="845586"/>
              <a:ext cx="485946" cy="482402"/>
            </a:xfrm>
            <a:custGeom>
              <a:avLst/>
              <a:gdLst>
                <a:gd name="connsiteX0" fmla="*/ 485947 w 485946"/>
                <a:gd name="connsiteY0" fmla="*/ 366217 h 482402"/>
                <a:gd name="connsiteX1" fmla="*/ 235858 w 485946"/>
                <a:gd name="connsiteY1" fmla="*/ 482403 h 482402"/>
                <a:gd name="connsiteX2" fmla="*/ 0 w 485946"/>
                <a:gd name="connsiteY2" fmla="*/ 366217 h 482402"/>
                <a:gd name="connsiteX3" fmla="*/ 0 w 485946"/>
                <a:gd name="connsiteY3" fmla="*/ 0 h 482402"/>
                <a:gd name="connsiteX4" fmla="*/ 485947 w 485946"/>
                <a:gd name="connsiteY4" fmla="*/ 0 h 482402"/>
                <a:gd name="connsiteX5" fmla="*/ 485947 w 485946"/>
                <a:gd name="connsiteY5" fmla="*/ 366217 h 48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5946" h="482402">
                  <a:moveTo>
                    <a:pt x="485947" y="366217"/>
                  </a:moveTo>
                  <a:lnTo>
                    <a:pt x="235858" y="482403"/>
                  </a:lnTo>
                  <a:lnTo>
                    <a:pt x="0" y="366217"/>
                  </a:lnTo>
                  <a:lnTo>
                    <a:pt x="0" y="0"/>
                  </a:lnTo>
                  <a:lnTo>
                    <a:pt x="485947" y="0"/>
                  </a:lnTo>
                  <a:lnTo>
                    <a:pt x="485947" y="366217"/>
                  </a:lnTo>
                  <a:close/>
                </a:path>
              </a:pathLst>
            </a:custGeom>
            <a:solidFill>
              <a:schemeClr val="accent6"/>
            </a:solidFill>
            <a:ln w="571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AEEB533-BF9B-8900-86FB-EE0C14B39A43}"/>
                </a:ext>
              </a:extLst>
            </p:cNvPr>
            <p:cNvSpPr txBox="1"/>
            <p:nvPr/>
          </p:nvSpPr>
          <p:spPr>
            <a:xfrm>
              <a:off x="7047334" y="2169112"/>
              <a:ext cx="139867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/>
                <a:t>characters captured annually</a:t>
              </a:r>
              <a:endParaRPr lang="en-US">
                <a:solidFill>
                  <a:schemeClr val="bg2"/>
                </a:solidFill>
                <a:cs typeface="Calibri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BA7702B-CF03-F6EA-EC30-A4519A6F3D23}"/>
                </a:ext>
              </a:extLst>
            </p:cNvPr>
            <p:cNvSpPr txBox="1"/>
            <p:nvPr/>
          </p:nvSpPr>
          <p:spPr>
            <a:xfrm>
              <a:off x="7063690" y="1336722"/>
              <a:ext cx="136596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>
                  <a:solidFill>
                    <a:schemeClr val="bg2"/>
                  </a:solidFill>
                  <a:latin typeface="+mj-lt"/>
                </a:rPr>
                <a:t>10 billion 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CAA53E2-3D7B-14CF-8E9F-9FB79C0D02D4}"/>
              </a:ext>
            </a:extLst>
          </p:cNvPr>
          <p:cNvGrpSpPr/>
          <p:nvPr/>
        </p:nvGrpSpPr>
        <p:grpSpPr>
          <a:xfrm>
            <a:off x="8691014" y="835942"/>
            <a:ext cx="1474069" cy="2593058"/>
            <a:chOff x="8656259" y="835942"/>
            <a:chExt cx="1474069" cy="2593058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C044455-34D7-36FD-4123-F3DBB36AF0AA}"/>
                </a:ext>
              </a:extLst>
            </p:cNvPr>
            <p:cNvSpPr/>
            <p:nvPr/>
          </p:nvSpPr>
          <p:spPr>
            <a:xfrm>
              <a:off x="8656259" y="1090137"/>
              <a:ext cx="1474069" cy="2338863"/>
            </a:xfrm>
            <a:custGeom>
              <a:avLst/>
              <a:gdLst>
                <a:gd name="connsiteX0" fmla="*/ 1474070 w 1474069"/>
                <a:gd name="connsiteY0" fmla="*/ 1775651 h 2338863"/>
                <a:gd name="connsiteX1" fmla="*/ 715518 w 1474069"/>
                <a:gd name="connsiteY1" fmla="*/ 2338864 h 2338863"/>
                <a:gd name="connsiteX2" fmla="*/ 0 w 1474069"/>
                <a:gd name="connsiteY2" fmla="*/ 1775651 h 2338863"/>
                <a:gd name="connsiteX3" fmla="*/ 0 w 1474069"/>
                <a:gd name="connsiteY3" fmla="*/ 0 h 2338863"/>
                <a:gd name="connsiteX4" fmla="*/ 1474070 w 1474069"/>
                <a:gd name="connsiteY4" fmla="*/ 0 h 2338863"/>
                <a:gd name="connsiteX5" fmla="*/ 1474070 w 1474069"/>
                <a:gd name="connsiteY5" fmla="*/ 1775651 h 2338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4069" h="2338863">
                  <a:moveTo>
                    <a:pt x="1474070" y="1775651"/>
                  </a:moveTo>
                  <a:lnTo>
                    <a:pt x="715518" y="2338864"/>
                  </a:lnTo>
                  <a:lnTo>
                    <a:pt x="0" y="1775651"/>
                  </a:lnTo>
                  <a:lnTo>
                    <a:pt x="0" y="0"/>
                  </a:lnTo>
                  <a:lnTo>
                    <a:pt x="1474070" y="0"/>
                  </a:lnTo>
                  <a:lnTo>
                    <a:pt x="1474070" y="1775651"/>
                  </a:lnTo>
                  <a:close/>
                </a:path>
              </a:pathLst>
            </a:custGeom>
            <a:noFill/>
            <a:ln w="97124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740C172-2B2B-B4C8-74B9-E4F4A2E3BBE1}"/>
                </a:ext>
              </a:extLst>
            </p:cNvPr>
            <p:cNvSpPr/>
            <p:nvPr/>
          </p:nvSpPr>
          <p:spPr>
            <a:xfrm>
              <a:off x="9150320" y="835942"/>
              <a:ext cx="485946" cy="482402"/>
            </a:xfrm>
            <a:custGeom>
              <a:avLst/>
              <a:gdLst>
                <a:gd name="connsiteX0" fmla="*/ 485947 w 485946"/>
                <a:gd name="connsiteY0" fmla="*/ 366217 h 482402"/>
                <a:gd name="connsiteX1" fmla="*/ 235858 w 485946"/>
                <a:gd name="connsiteY1" fmla="*/ 482403 h 482402"/>
                <a:gd name="connsiteX2" fmla="*/ 0 w 485946"/>
                <a:gd name="connsiteY2" fmla="*/ 366217 h 482402"/>
                <a:gd name="connsiteX3" fmla="*/ 0 w 485946"/>
                <a:gd name="connsiteY3" fmla="*/ 0 h 482402"/>
                <a:gd name="connsiteX4" fmla="*/ 485947 w 485946"/>
                <a:gd name="connsiteY4" fmla="*/ 0 h 482402"/>
                <a:gd name="connsiteX5" fmla="*/ 485947 w 485946"/>
                <a:gd name="connsiteY5" fmla="*/ 366217 h 48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5946" h="482402">
                  <a:moveTo>
                    <a:pt x="485947" y="366217"/>
                  </a:moveTo>
                  <a:lnTo>
                    <a:pt x="235858" y="482403"/>
                  </a:lnTo>
                  <a:lnTo>
                    <a:pt x="0" y="366217"/>
                  </a:lnTo>
                  <a:lnTo>
                    <a:pt x="0" y="0"/>
                  </a:lnTo>
                  <a:lnTo>
                    <a:pt x="485947" y="0"/>
                  </a:lnTo>
                  <a:lnTo>
                    <a:pt x="485947" y="366217"/>
                  </a:lnTo>
                  <a:close/>
                </a:path>
              </a:pathLst>
            </a:custGeom>
            <a:solidFill>
              <a:schemeClr val="accent6"/>
            </a:solidFill>
            <a:ln w="571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CB76F7C-F116-AB43-446E-7C6FB1D00A29}"/>
                </a:ext>
              </a:extLst>
            </p:cNvPr>
            <p:cNvSpPr txBox="1"/>
            <p:nvPr/>
          </p:nvSpPr>
          <p:spPr>
            <a:xfrm>
              <a:off x="8687402" y="2179873"/>
              <a:ext cx="139867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/>
                <a:t>images captured annually </a:t>
              </a:r>
              <a:endParaRPr lang="en-US">
                <a:solidFill>
                  <a:schemeClr val="bg2"/>
                </a:solidFill>
                <a:cs typeface="Calibri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AD9EF85-06D9-FC06-686C-CD5108F8F6FF}"/>
                </a:ext>
              </a:extLst>
            </p:cNvPr>
            <p:cNvSpPr txBox="1"/>
            <p:nvPr/>
          </p:nvSpPr>
          <p:spPr>
            <a:xfrm>
              <a:off x="8703758" y="1347483"/>
              <a:ext cx="136596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>
                  <a:solidFill>
                    <a:schemeClr val="bg2"/>
                  </a:solidFill>
                  <a:latin typeface="+mj-lt"/>
                </a:rPr>
                <a:t>270 million 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BDF1F4F-15D2-7EE2-B31D-63712B025CE9}"/>
              </a:ext>
            </a:extLst>
          </p:cNvPr>
          <p:cNvGrpSpPr/>
          <p:nvPr/>
        </p:nvGrpSpPr>
        <p:grpSpPr>
          <a:xfrm>
            <a:off x="10350687" y="831268"/>
            <a:ext cx="1474069" cy="2590074"/>
            <a:chOff x="10286348" y="831268"/>
            <a:chExt cx="1474069" cy="2590074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33A7AFC-DED0-E25D-EF9E-7FE7CCC0E9A3}"/>
                </a:ext>
              </a:extLst>
            </p:cNvPr>
            <p:cNvSpPr/>
            <p:nvPr/>
          </p:nvSpPr>
          <p:spPr>
            <a:xfrm>
              <a:off x="10286348" y="1082479"/>
              <a:ext cx="1474069" cy="2338863"/>
            </a:xfrm>
            <a:custGeom>
              <a:avLst/>
              <a:gdLst>
                <a:gd name="connsiteX0" fmla="*/ 1474070 w 1474069"/>
                <a:gd name="connsiteY0" fmla="*/ 1775651 h 2338863"/>
                <a:gd name="connsiteX1" fmla="*/ 715518 w 1474069"/>
                <a:gd name="connsiteY1" fmla="*/ 2338864 h 2338863"/>
                <a:gd name="connsiteX2" fmla="*/ 0 w 1474069"/>
                <a:gd name="connsiteY2" fmla="*/ 1775651 h 2338863"/>
                <a:gd name="connsiteX3" fmla="*/ 0 w 1474069"/>
                <a:gd name="connsiteY3" fmla="*/ 0 h 2338863"/>
                <a:gd name="connsiteX4" fmla="*/ 1474070 w 1474069"/>
                <a:gd name="connsiteY4" fmla="*/ 0 h 2338863"/>
                <a:gd name="connsiteX5" fmla="*/ 1474070 w 1474069"/>
                <a:gd name="connsiteY5" fmla="*/ 1775651 h 2338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4069" h="2338863">
                  <a:moveTo>
                    <a:pt x="1474070" y="1775651"/>
                  </a:moveTo>
                  <a:lnTo>
                    <a:pt x="715518" y="2338864"/>
                  </a:lnTo>
                  <a:lnTo>
                    <a:pt x="0" y="1775651"/>
                  </a:lnTo>
                  <a:lnTo>
                    <a:pt x="0" y="0"/>
                  </a:lnTo>
                  <a:lnTo>
                    <a:pt x="1474070" y="0"/>
                  </a:lnTo>
                  <a:lnTo>
                    <a:pt x="1474070" y="1775651"/>
                  </a:lnTo>
                  <a:close/>
                </a:path>
              </a:pathLst>
            </a:custGeom>
            <a:noFill/>
            <a:ln w="97124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D09D5F6-3E9B-0311-F074-7E0E901AAAEC}"/>
                </a:ext>
              </a:extLst>
            </p:cNvPr>
            <p:cNvSpPr/>
            <p:nvPr/>
          </p:nvSpPr>
          <p:spPr>
            <a:xfrm>
              <a:off x="10780409" y="831268"/>
              <a:ext cx="485946" cy="482402"/>
            </a:xfrm>
            <a:custGeom>
              <a:avLst/>
              <a:gdLst>
                <a:gd name="connsiteX0" fmla="*/ 485947 w 485946"/>
                <a:gd name="connsiteY0" fmla="*/ 366217 h 482402"/>
                <a:gd name="connsiteX1" fmla="*/ 235858 w 485946"/>
                <a:gd name="connsiteY1" fmla="*/ 482403 h 482402"/>
                <a:gd name="connsiteX2" fmla="*/ 0 w 485946"/>
                <a:gd name="connsiteY2" fmla="*/ 366217 h 482402"/>
                <a:gd name="connsiteX3" fmla="*/ 0 w 485946"/>
                <a:gd name="connsiteY3" fmla="*/ 0 h 482402"/>
                <a:gd name="connsiteX4" fmla="*/ 485947 w 485946"/>
                <a:gd name="connsiteY4" fmla="*/ 0 h 482402"/>
                <a:gd name="connsiteX5" fmla="*/ 485947 w 485946"/>
                <a:gd name="connsiteY5" fmla="*/ 366217 h 48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5946" h="482402">
                  <a:moveTo>
                    <a:pt x="485947" y="366217"/>
                  </a:moveTo>
                  <a:lnTo>
                    <a:pt x="235858" y="482403"/>
                  </a:lnTo>
                  <a:lnTo>
                    <a:pt x="0" y="366217"/>
                  </a:lnTo>
                  <a:lnTo>
                    <a:pt x="0" y="0"/>
                  </a:lnTo>
                  <a:lnTo>
                    <a:pt x="485947" y="0"/>
                  </a:lnTo>
                  <a:lnTo>
                    <a:pt x="485947" y="366217"/>
                  </a:lnTo>
                  <a:close/>
                </a:path>
              </a:pathLst>
            </a:custGeom>
            <a:solidFill>
              <a:schemeClr val="accent6"/>
            </a:solidFill>
            <a:ln w="571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D5BBBA2-0309-E7A2-623E-87CF470D1BFC}"/>
                </a:ext>
              </a:extLst>
            </p:cNvPr>
            <p:cNvSpPr txBox="1"/>
            <p:nvPr/>
          </p:nvSpPr>
          <p:spPr>
            <a:xfrm>
              <a:off x="10411079" y="2035063"/>
              <a:ext cx="123658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>
                  <a:solidFill>
                    <a:schemeClr val="bg2"/>
                  </a:solidFill>
                </a:rPr>
                <a:t>U.S. centers of excellence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4CA415B-5A9B-07BD-B177-4D4F50680ABE}"/>
                </a:ext>
              </a:extLst>
            </p:cNvPr>
            <p:cNvSpPr txBox="1"/>
            <p:nvPr/>
          </p:nvSpPr>
          <p:spPr>
            <a:xfrm>
              <a:off x="10336430" y="1409718"/>
              <a:ext cx="138588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>
                  <a:solidFill>
                    <a:schemeClr val="bg2"/>
                  </a:solidFill>
                  <a:latin typeface="+mj-lt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700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18210DA-FDC0-EDBE-6679-58C0BCB99D8E}"/>
              </a:ext>
            </a:extLst>
          </p:cNvPr>
          <p:cNvSpPr/>
          <p:nvPr/>
        </p:nvSpPr>
        <p:spPr>
          <a:xfrm>
            <a:off x="4495800" y="0"/>
            <a:ext cx="3880040" cy="2286000"/>
          </a:xfrm>
          <a:prstGeom prst="rect">
            <a:avLst/>
          </a:prstGeom>
          <a:solidFill>
            <a:srgbClr val="77CFC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8C19BA-0AC0-C990-FEB4-792822B044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0822" y="2459832"/>
            <a:ext cx="3706812" cy="19383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kern="1200">
                <a:solidFill>
                  <a:srgbClr val="FFFFFF"/>
                </a:solidFill>
                <a:latin typeface="Century Gothic"/>
                <a:ea typeface="+mn-ea"/>
                <a:cs typeface="+mn-cs"/>
              </a:rPr>
              <a:t>Industry leaders trust MetaSource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6C3B05-4DD7-7DA3-263C-31F4F43B5F27}"/>
              </a:ext>
            </a:extLst>
          </p:cNvPr>
          <p:cNvSpPr/>
          <p:nvPr/>
        </p:nvSpPr>
        <p:spPr>
          <a:xfrm>
            <a:off x="8375840" y="-7027"/>
            <a:ext cx="3816160" cy="22930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907E58-2B2F-049B-E1A8-D121F3C78606}"/>
              </a:ext>
            </a:extLst>
          </p:cNvPr>
          <p:cNvSpPr/>
          <p:nvPr/>
        </p:nvSpPr>
        <p:spPr>
          <a:xfrm>
            <a:off x="4496943" y="4571999"/>
            <a:ext cx="3886704" cy="2286000"/>
          </a:xfrm>
          <a:prstGeom prst="rect">
            <a:avLst/>
          </a:prstGeom>
          <a:solidFill>
            <a:srgbClr val="77CFC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F3D6C4-3E81-AA58-D7E2-C1531B6B93C4}"/>
              </a:ext>
            </a:extLst>
          </p:cNvPr>
          <p:cNvSpPr/>
          <p:nvPr/>
        </p:nvSpPr>
        <p:spPr>
          <a:xfrm>
            <a:off x="8383646" y="4571999"/>
            <a:ext cx="3821965" cy="228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48FB93-8BFC-0327-791F-36B51293A49F}"/>
              </a:ext>
            </a:extLst>
          </p:cNvPr>
          <p:cNvSpPr/>
          <p:nvPr/>
        </p:nvSpPr>
        <p:spPr>
          <a:xfrm>
            <a:off x="4495798" y="2286000"/>
            <a:ext cx="3880039" cy="228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1E4B67-6F95-D4F9-6F81-270424ECFA71}"/>
              </a:ext>
            </a:extLst>
          </p:cNvPr>
          <p:cNvSpPr/>
          <p:nvPr/>
        </p:nvSpPr>
        <p:spPr>
          <a:xfrm>
            <a:off x="8370034" y="2286000"/>
            <a:ext cx="3821966" cy="2286000"/>
          </a:xfrm>
          <a:prstGeom prst="rect">
            <a:avLst/>
          </a:prstGeom>
          <a:solidFill>
            <a:srgbClr val="77CFC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E30E9B-F242-10AF-773D-1A4A6B33A545}"/>
              </a:ext>
            </a:extLst>
          </p:cNvPr>
          <p:cNvSpPr txBox="1"/>
          <p:nvPr/>
        </p:nvSpPr>
        <p:spPr>
          <a:xfrm>
            <a:off x="5173469" y="1143605"/>
            <a:ext cx="253741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>
                <a:solidFill>
                  <a:schemeClr val="bg2"/>
                </a:solidFill>
                <a:ea typeface="+mn-lt"/>
                <a:cs typeface="+mn-lt"/>
              </a:rPr>
              <a:t>Top 10 credit card issuers &amp; consumer finance lenders</a:t>
            </a:r>
            <a:endParaRPr lang="en-US" sz="1600">
              <a:solidFill>
                <a:schemeClr val="bg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DFCC98-733A-3B98-DEAF-BA4176688A7A}"/>
              </a:ext>
            </a:extLst>
          </p:cNvPr>
          <p:cNvSpPr txBox="1"/>
          <p:nvPr/>
        </p:nvSpPr>
        <p:spPr>
          <a:xfrm>
            <a:off x="8909932" y="1143605"/>
            <a:ext cx="274216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spcAft>
                <a:spcPts val="600"/>
              </a:spcAft>
              <a:defRPr sz="2000">
                <a:solidFill>
                  <a:srgbClr val="555559"/>
                </a:solidFill>
                <a:ea typeface="+mn-lt"/>
                <a:cs typeface="+mn-lt"/>
              </a:defRPr>
            </a:lvl1pPr>
          </a:lstStyle>
          <a:p>
            <a:r>
              <a:rPr lang="en-US">
                <a:solidFill>
                  <a:schemeClr val="bg2"/>
                </a:solidFill>
              </a:rPr>
              <a:t>Industry-leading insurance &amp; healthcare companies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A6C426-6D1E-2A1D-8F07-572551265EF0}"/>
              </a:ext>
            </a:extLst>
          </p:cNvPr>
          <p:cNvSpPr txBox="1"/>
          <p:nvPr/>
        </p:nvSpPr>
        <p:spPr>
          <a:xfrm>
            <a:off x="5399864" y="3472539"/>
            <a:ext cx="206610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spcAft>
                <a:spcPts val="600"/>
              </a:spcAft>
              <a:defRPr sz="2000">
                <a:solidFill>
                  <a:srgbClr val="555559"/>
                </a:solidFill>
                <a:ea typeface="+mn-lt"/>
                <a:cs typeface="+mn-lt"/>
              </a:defRPr>
            </a:lvl1pPr>
          </a:lstStyle>
          <a:p>
            <a:r>
              <a:rPr lang="en-US">
                <a:solidFill>
                  <a:schemeClr val="bg2"/>
                </a:solidFill>
              </a:rPr>
              <a:t>The largest court systems in the nation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1A7472-AC32-B880-2E32-2FD9DB55D693}"/>
              </a:ext>
            </a:extLst>
          </p:cNvPr>
          <p:cNvSpPr txBox="1"/>
          <p:nvPr/>
        </p:nvSpPr>
        <p:spPr>
          <a:xfrm>
            <a:off x="9298338" y="3432512"/>
            <a:ext cx="199258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spcAft>
                <a:spcPts val="600"/>
              </a:spcAft>
              <a:defRPr sz="2000">
                <a:solidFill>
                  <a:srgbClr val="555559"/>
                </a:solidFill>
                <a:ea typeface="+mn-lt"/>
                <a:cs typeface="+mn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14 state &amp; local housing finance agencies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71694B-7A48-BC43-6500-35C23014EFCB}"/>
              </a:ext>
            </a:extLst>
          </p:cNvPr>
          <p:cNvSpPr txBox="1"/>
          <p:nvPr/>
        </p:nvSpPr>
        <p:spPr>
          <a:xfrm>
            <a:off x="5424861" y="5505983"/>
            <a:ext cx="201611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spcAft>
                <a:spcPts val="600"/>
              </a:spcAft>
              <a:defRPr sz="2000">
                <a:solidFill>
                  <a:srgbClr val="555559"/>
                </a:solidFill>
                <a:ea typeface="+mn-lt"/>
                <a:cs typeface="+mn-lt"/>
              </a:defRPr>
            </a:lvl1pPr>
          </a:lstStyle>
          <a:p>
            <a:r>
              <a:rPr lang="en-US">
                <a:solidFill>
                  <a:schemeClr val="bg2"/>
                </a:solidFill>
              </a:rPr>
              <a:t>800+ mortgage clients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8FF29F-42BA-349E-C5BC-8B1EFB235C42}"/>
              </a:ext>
            </a:extLst>
          </p:cNvPr>
          <p:cNvSpPr txBox="1"/>
          <p:nvPr/>
        </p:nvSpPr>
        <p:spPr>
          <a:xfrm>
            <a:off x="9225244" y="5554441"/>
            <a:ext cx="206567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spcAft>
                <a:spcPts val="600"/>
              </a:spcAft>
              <a:defRPr sz="2000">
                <a:solidFill>
                  <a:srgbClr val="555559"/>
                </a:solidFill>
                <a:ea typeface="+mn-lt"/>
                <a:cs typeface="+mn-lt"/>
              </a:defRPr>
            </a:lvl1pPr>
          </a:lstStyle>
          <a:p>
            <a:r>
              <a:rPr lang="en-US">
                <a:solidFill>
                  <a:schemeClr val="bg2"/>
                </a:solidFill>
              </a:rPr>
              <a:t>Major debt relief companies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A57B225-3C94-EF87-38BD-992497A61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9000" y="123822"/>
            <a:ext cx="1004033" cy="1015663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8B9BC977-3616-C1B3-4343-63DC7FFC46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16973" y="2389904"/>
            <a:ext cx="1037689" cy="1014984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479CD8D8-BFE8-04E0-AEFF-FD644ED53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78215" y="2341089"/>
            <a:ext cx="1004818" cy="1014984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1BAD2467-9939-C4D9-168C-CD383FA535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85040" y="4605951"/>
            <a:ext cx="1019175" cy="1014984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C1D0FF8E-54BB-FEEA-8FBB-5963A9396B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16972" y="148555"/>
            <a:ext cx="1037690" cy="1014984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37D04C71-85FF-E927-4815-1630416A88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921451" y="4601573"/>
            <a:ext cx="1037688" cy="101498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2FD7837-40F9-7068-C34A-DEC2DBDA821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85;p110">
            <a:extLst>
              <a:ext uri="{FF2B5EF4-FFF2-40B4-BE49-F238E27FC236}">
                <a16:creationId xmlns:a16="http://schemas.microsoft.com/office/drawing/2014/main" id="{009FA84B-5F7F-F5E0-F546-AF0CFEB06FFE}"/>
              </a:ext>
            </a:extLst>
          </p:cNvPr>
          <p:cNvSpPr>
            <a:spLocks/>
          </p:cNvSpPr>
          <p:nvPr/>
        </p:nvSpPr>
        <p:spPr>
          <a:xfrm>
            <a:off x="-175" y="-176"/>
            <a:ext cx="3643600" cy="68580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65BCFC7-DDDE-583A-2CA5-4B1224424BA9}"/>
              </a:ext>
            </a:extLst>
          </p:cNvPr>
          <p:cNvGrpSpPr/>
          <p:nvPr/>
        </p:nvGrpSpPr>
        <p:grpSpPr>
          <a:xfrm>
            <a:off x="-804593" y="1015104"/>
            <a:ext cx="5260164" cy="6021976"/>
            <a:chOff x="-603445" y="761328"/>
            <a:chExt cx="3945123" cy="451648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B92AF1F-53D4-9F61-7ECF-336E9337C9B4}"/>
                </a:ext>
              </a:extLst>
            </p:cNvPr>
            <p:cNvGrpSpPr/>
            <p:nvPr/>
          </p:nvGrpSpPr>
          <p:grpSpPr>
            <a:xfrm>
              <a:off x="-41908" y="1433478"/>
              <a:ext cx="829312" cy="458054"/>
              <a:chOff x="1296266" y="760387"/>
              <a:chExt cx="6551646" cy="3618683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0580F0EA-9ADF-456A-5E9E-ACCC86998A92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CC9C4328-FD60-8B7C-644B-B7CBA3C2D89A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5F93F9B9-BA6E-53C5-86DE-24C61170A49B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79FA71E-882B-784E-2F33-F2486047E183}"/>
                </a:ext>
              </a:extLst>
            </p:cNvPr>
            <p:cNvGrpSpPr/>
            <p:nvPr/>
          </p:nvGrpSpPr>
          <p:grpSpPr>
            <a:xfrm>
              <a:off x="-41908" y="2792242"/>
              <a:ext cx="829312" cy="458054"/>
              <a:chOff x="1296266" y="760387"/>
              <a:chExt cx="6551646" cy="3618683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534589A-1F96-2114-5A54-7F9595481D82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2764445A-425F-63FA-3BE4-39D274C2D48F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7ECEA86D-B42E-7FAF-3D38-69A053CE84E7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6DA301C-61D3-E877-76C6-0B782AE6330D}"/>
                </a:ext>
              </a:extLst>
            </p:cNvPr>
            <p:cNvGrpSpPr/>
            <p:nvPr/>
          </p:nvGrpSpPr>
          <p:grpSpPr>
            <a:xfrm>
              <a:off x="-41908" y="4160695"/>
              <a:ext cx="829312" cy="458054"/>
              <a:chOff x="1296266" y="760387"/>
              <a:chExt cx="6551646" cy="3618683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3D0F3DA-A9C3-A2FB-1283-340B7A3060ED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052163A7-E32F-827C-4E2D-7C1605BCDD06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316CF06-211C-1160-B410-8544EDBB4C2F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1E92AE3-4DB9-CADE-2B9A-FF9E8B3F0327}"/>
                </a:ext>
              </a:extLst>
            </p:cNvPr>
            <p:cNvGrpSpPr/>
            <p:nvPr/>
          </p:nvGrpSpPr>
          <p:grpSpPr>
            <a:xfrm>
              <a:off x="449550" y="2105016"/>
              <a:ext cx="829312" cy="458054"/>
              <a:chOff x="1296266" y="760387"/>
              <a:chExt cx="6551646" cy="3618683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37A6B39-8B27-54DF-DE25-CB0A6E6B176C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3738408-DA0A-AA7C-7A39-2BDF68ECA27F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C1027D2-DB6D-0117-AFF2-EE608B32F94A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8324DB4-3C4B-FC87-AFF5-BCBF53B1966C}"/>
                </a:ext>
              </a:extLst>
            </p:cNvPr>
            <p:cNvGrpSpPr/>
            <p:nvPr/>
          </p:nvGrpSpPr>
          <p:grpSpPr>
            <a:xfrm>
              <a:off x="449550" y="3463780"/>
              <a:ext cx="829312" cy="458054"/>
              <a:chOff x="1296266" y="760387"/>
              <a:chExt cx="6551646" cy="3618683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62216DA-3BA7-5313-EC9B-C1C165E0DB36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FD8B700-00DE-C783-0AB4-5E7873EC2036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10C27B7-D1F3-8B5F-2EF0-2879685A2A30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A92DF29-2279-D379-05CD-E56A4FEBB7E9}"/>
                </a:ext>
              </a:extLst>
            </p:cNvPr>
            <p:cNvGrpSpPr/>
            <p:nvPr/>
          </p:nvGrpSpPr>
          <p:grpSpPr>
            <a:xfrm>
              <a:off x="449550" y="4819756"/>
              <a:ext cx="829312" cy="458054"/>
              <a:chOff x="1296266" y="760387"/>
              <a:chExt cx="6551646" cy="3618683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C4842AC-C970-C24D-2348-5E77A4DA73E2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F6D9A540-7700-5A18-0058-1CFD37BA9626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096C9DD3-6514-09CC-6D6B-553FBE8C560D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C3EED1B-92C7-89CF-D3C8-B7567DDB86D8}"/>
                </a:ext>
              </a:extLst>
            </p:cNvPr>
            <p:cNvGrpSpPr/>
            <p:nvPr/>
          </p:nvGrpSpPr>
          <p:grpSpPr>
            <a:xfrm>
              <a:off x="2512366" y="4819756"/>
              <a:ext cx="829312" cy="458054"/>
              <a:chOff x="1296266" y="760387"/>
              <a:chExt cx="6551646" cy="3618683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DB6D16A-3479-36D2-464C-BA78131588F9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8BD4B9B-FADA-4DB4-A0C5-19D1EF7F24B2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80FFBD04-00A8-FCFE-2615-BAE4436EAB63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72B0088-7C43-2A6C-801A-E97D551F6173}"/>
                </a:ext>
              </a:extLst>
            </p:cNvPr>
            <p:cNvGrpSpPr/>
            <p:nvPr/>
          </p:nvGrpSpPr>
          <p:grpSpPr>
            <a:xfrm>
              <a:off x="962660" y="2765493"/>
              <a:ext cx="829312" cy="458054"/>
              <a:chOff x="1296266" y="760387"/>
              <a:chExt cx="6551646" cy="3618683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5A269E5D-0395-E0E5-2A19-C49B2096A9E6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6020677-6096-44BB-B68F-41D493D1EF39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AEA9663E-3077-7864-F8B3-D28D950CF8A5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DBF5A64-3C47-FE09-B27F-8F699B7F3DBE}"/>
                </a:ext>
              </a:extLst>
            </p:cNvPr>
            <p:cNvGrpSpPr/>
            <p:nvPr/>
          </p:nvGrpSpPr>
          <p:grpSpPr>
            <a:xfrm>
              <a:off x="962660" y="4160695"/>
              <a:ext cx="829312" cy="458054"/>
              <a:chOff x="1296266" y="760387"/>
              <a:chExt cx="6551646" cy="3618683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A450294-E1B3-BE09-9C90-E647E6C4990B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9C776734-C805-730C-8309-A2C39C183E83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5A671BC8-FFFE-A515-623B-DB0E13DD1541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070E5AE-A980-E1C8-1BF5-70D9DE253517}"/>
                </a:ext>
              </a:extLst>
            </p:cNvPr>
            <p:cNvGrpSpPr/>
            <p:nvPr/>
          </p:nvGrpSpPr>
          <p:grpSpPr>
            <a:xfrm>
              <a:off x="-589473" y="3489357"/>
              <a:ext cx="829312" cy="458054"/>
              <a:chOff x="1296266" y="760387"/>
              <a:chExt cx="6551646" cy="361868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2B256D4-73DC-ABBA-26BE-FC5D6B70D84C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DBBB73DC-C62C-E4C2-3183-3A1D5C95D028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0F308AFF-5D98-9E52-4463-E7C727CB9C75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8515C9F8-10FF-697D-0F0C-7866062DEB59}"/>
                </a:ext>
              </a:extLst>
            </p:cNvPr>
            <p:cNvGrpSpPr/>
            <p:nvPr/>
          </p:nvGrpSpPr>
          <p:grpSpPr>
            <a:xfrm>
              <a:off x="1474400" y="3463780"/>
              <a:ext cx="829312" cy="458054"/>
              <a:chOff x="1296266" y="760387"/>
              <a:chExt cx="6551646" cy="3618683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D6BE2314-8927-17DE-768E-CE42337AAC69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DDBDED7-22F2-6C70-C288-EC380D7ADC7E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D7350CB3-961C-089C-D583-12A7CE2CBF7B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EFBC788-E7C6-F827-B4BF-846CD7E3A3BD}"/>
                </a:ext>
              </a:extLst>
            </p:cNvPr>
            <p:cNvGrpSpPr/>
            <p:nvPr/>
          </p:nvGrpSpPr>
          <p:grpSpPr>
            <a:xfrm>
              <a:off x="1474400" y="4819756"/>
              <a:ext cx="829312" cy="458054"/>
              <a:chOff x="1296266" y="760387"/>
              <a:chExt cx="6551646" cy="3618683"/>
            </a:xfrm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477AC0CE-9AE4-64AD-C5AF-E2053CD6E304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A86B1144-6FB5-2DA6-FB6E-22A72ACEEB26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7EBAC28F-2F7E-D8A2-BE01-894F7412BF20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5B15F58-C2BC-F42E-6C20-C69E8B515332}"/>
                </a:ext>
              </a:extLst>
            </p:cNvPr>
            <p:cNvGrpSpPr/>
            <p:nvPr/>
          </p:nvGrpSpPr>
          <p:grpSpPr>
            <a:xfrm>
              <a:off x="2003490" y="4160695"/>
              <a:ext cx="829312" cy="458054"/>
              <a:chOff x="1296266" y="760387"/>
              <a:chExt cx="6551646" cy="3618683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EBFA6AF6-3982-D9CA-4455-E6DF062AB29C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C9D3DAC-376E-6046-C71B-65ACA1649388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B0D4A126-5D50-01E2-2BC3-D9FB20392C4B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94E63A32-C480-CB58-94ED-A0D05674DF8E}"/>
                </a:ext>
              </a:extLst>
            </p:cNvPr>
            <p:cNvGrpSpPr/>
            <p:nvPr/>
          </p:nvGrpSpPr>
          <p:grpSpPr>
            <a:xfrm>
              <a:off x="-589473" y="761328"/>
              <a:ext cx="829312" cy="458054"/>
              <a:chOff x="1296266" y="760387"/>
              <a:chExt cx="6551646" cy="3618683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E719E912-13C4-A318-08F8-C3F77EE095E3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8BFA6E46-1DE2-AD73-FDF9-F58D58093BD0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72750679-A3B8-BB53-C3B8-054E0877CFE5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0587A94D-F7C4-5927-265A-84C907507290}"/>
                </a:ext>
              </a:extLst>
            </p:cNvPr>
            <p:cNvGrpSpPr/>
            <p:nvPr/>
          </p:nvGrpSpPr>
          <p:grpSpPr>
            <a:xfrm>
              <a:off x="-603445" y="2125342"/>
              <a:ext cx="829312" cy="458054"/>
              <a:chOff x="1296266" y="760387"/>
              <a:chExt cx="6551646" cy="3618683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D1CEAB3B-EE02-0167-A3A4-00096AD5A5C9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9F29CE79-975F-C364-6A0A-29EF834E03F1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357F66AC-632E-8535-6816-23EA6B963C5C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05DCEBCF-56FE-922D-DFE9-2623B6D30A53}"/>
                </a:ext>
              </a:extLst>
            </p:cNvPr>
            <p:cNvGrpSpPr/>
            <p:nvPr/>
          </p:nvGrpSpPr>
          <p:grpSpPr>
            <a:xfrm>
              <a:off x="-588467" y="4786503"/>
              <a:ext cx="829312" cy="458054"/>
              <a:chOff x="1296266" y="760387"/>
              <a:chExt cx="6551646" cy="361868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31CFDB7E-DF29-B2BB-C036-CA6407FCCA0E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4D26BD6F-8EE3-340D-2E1D-3C6CAB1F88FF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4D3EA9C3-764D-6966-E19A-F974DE49312B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</p:grpSp>
      <p:sp>
        <p:nvSpPr>
          <p:cNvPr id="2" name="Title 6">
            <a:extLst>
              <a:ext uri="{FF2B5EF4-FFF2-40B4-BE49-F238E27FC236}">
                <a16:creationId xmlns:a16="http://schemas.microsoft.com/office/drawing/2014/main" id="{97FCDBBA-8F15-5389-9A6E-3E94508FA013}"/>
              </a:ext>
            </a:extLst>
          </p:cNvPr>
          <p:cNvSpPr txBox="1">
            <a:spLocks/>
          </p:cNvSpPr>
          <p:nvPr/>
        </p:nvSpPr>
        <p:spPr>
          <a:xfrm>
            <a:off x="4240120" y="2405201"/>
            <a:ext cx="5839142" cy="1162436"/>
          </a:xfrm>
        </p:spPr>
        <p:txBody>
          <a:bodyPr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 baseline="0">
                <a:solidFill>
                  <a:schemeClr val="bg2"/>
                </a:solidFill>
                <a:latin typeface="+mj-lt"/>
                <a:ea typeface="Century Gothic" panose="020B0502020202020204" pitchFamily="3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n-US" sz="5400" b="1" kern="1200">
                <a:latin typeface="Century Gothic"/>
              </a:rPr>
              <a:t>Presentation Title</a:t>
            </a:r>
            <a:endParaRPr lang="en-US" sz="5400" b="1" kern="1200">
              <a:latin typeface="Calibri" panose="020F0502020204030204"/>
              <a:cs typeface="Calibri"/>
            </a:endParaRPr>
          </a:p>
        </p:txBody>
      </p:sp>
      <p:sp>
        <p:nvSpPr>
          <p:cNvPr id="69" name="Subtitle 2">
            <a:extLst>
              <a:ext uri="{FF2B5EF4-FFF2-40B4-BE49-F238E27FC236}">
                <a16:creationId xmlns:a16="http://schemas.microsoft.com/office/drawing/2014/main" id="{C4B72C00-5345-B860-A5FD-5BD2A6478031}"/>
              </a:ext>
            </a:extLst>
          </p:cNvPr>
          <p:cNvSpPr txBox="1">
            <a:spLocks/>
          </p:cNvSpPr>
          <p:nvPr/>
        </p:nvSpPr>
        <p:spPr>
          <a:xfrm>
            <a:off x="4243000" y="3690799"/>
            <a:ext cx="5571628" cy="762000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15B28"/>
              </a:buClr>
              <a:buFont typeface="Arial" panose="020B0604020202020204" pitchFamily="34" charset="0"/>
              <a:buChar char="•"/>
              <a:defRPr sz="2800" kern="1200">
                <a:solidFill>
                  <a:srgbClr val="4F535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15B28"/>
              </a:buClr>
              <a:buFont typeface="Arial" panose="020B0604020202020204" pitchFamily="34" charset="0"/>
              <a:buChar char="•"/>
              <a:defRPr sz="2400" kern="1200">
                <a:solidFill>
                  <a:srgbClr val="4F535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15B28"/>
              </a:buClr>
              <a:buFont typeface="Arial" panose="020B0604020202020204" pitchFamily="34" charset="0"/>
              <a:buChar char="•"/>
              <a:defRPr sz="2000" kern="1200">
                <a:solidFill>
                  <a:srgbClr val="4F535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15B28"/>
              </a:buClr>
              <a:buFont typeface="Arial" panose="020B0604020202020204" pitchFamily="34" charset="0"/>
              <a:buChar char="•"/>
              <a:defRPr sz="1800" kern="1200">
                <a:solidFill>
                  <a:srgbClr val="4F535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15B28"/>
              </a:buClr>
              <a:buFont typeface="Arial" panose="020B0604020202020204" pitchFamily="34" charset="0"/>
              <a:buChar char="•"/>
              <a:defRPr sz="1800" kern="1200">
                <a:solidFill>
                  <a:srgbClr val="4F535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>
                <a:solidFill>
                  <a:schemeClr val="bg2"/>
                </a:solidFill>
              </a:rPr>
              <a:t>Subtitle</a:t>
            </a:r>
            <a:endParaRPr lang="en-US" sz="4000">
              <a:solidFill>
                <a:schemeClr val="bg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151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8A62B65D-E401-355B-147B-5B1CD16D51C4}"/>
              </a:ext>
            </a:extLst>
          </p:cNvPr>
          <p:cNvSpPr txBox="1">
            <a:spLocks/>
          </p:cNvSpPr>
          <p:nvPr/>
        </p:nvSpPr>
        <p:spPr>
          <a:xfrm>
            <a:off x="723900" y="231775"/>
            <a:ext cx="106299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kern="0">
                <a:solidFill>
                  <a:schemeClr val="bg2"/>
                </a:solidFill>
                <a:latin typeface="+mj-lt"/>
              </a:rPr>
              <a:t>Agenda</a:t>
            </a:r>
          </a:p>
        </p:txBody>
      </p:sp>
      <p:cxnSp>
        <p:nvCxnSpPr>
          <p:cNvPr id="5" name="Google Shape;18;p4">
            <a:extLst>
              <a:ext uri="{FF2B5EF4-FFF2-40B4-BE49-F238E27FC236}">
                <a16:creationId xmlns:a16="http://schemas.microsoft.com/office/drawing/2014/main" id="{FB1E5EC1-9553-1E21-6246-B2000EA5FF4E}"/>
              </a:ext>
            </a:extLst>
          </p:cNvPr>
          <p:cNvCxnSpPr>
            <a:cxnSpLocks/>
          </p:cNvCxnSpPr>
          <p:nvPr/>
        </p:nvCxnSpPr>
        <p:spPr>
          <a:xfrm flipV="1">
            <a:off x="570937" y="628650"/>
            <a:ext cx="0" cy="530584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B29A0063-71EC-EF49-E2BA-975B17D269F4}"/>
              </a:ext>
            </a:extLst>
          </p:cNvPr>
          <p:cNvSpPr/>
          <p:nvPr/>
        </p:nvSpPr>
        <p:spPr>
          <a:xfrm>
            <a:off x="1326191" y="2072091"/>
            <a:ext cx="3754856" cy="695449"/>
          </a:xfrm>
          <a:prstGeom prst="rect">
            <a:avLst/>
          </a:prstGeom>
          <a:solidFill>
            <a:srgbClr val="55555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F7B0B4-3FFB-FF70-AD9B-CE7BE6EC10ED}"/>
              </a:ext>
            </a:extLst>
          </p:cNvPr>
          <p:cNvSpPr txBox="1"/>
          <p:nvPr/>
        </p:nvSpPr>
        <p:spPr>
          <a:xfrm>
            <a:off x="647505" y="2029758"/>
            <a:ext cx="613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accent6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732D5F-ED53-68C9-3C53-1CA8104592C6}"/>
              </a:ext>
            </a:extLst>
          </p:cNvPr>
          <p:cNvSpPr/>
          <p:nvPr/>
        </p:nvSpPr>
        <p:spPr>
          <a:xfrm>
            <a:off x="1266795" y="2072091"/>
            <a:ext cx="87500" cy="6954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87D6568-1FBC-C138-DE91-A43B9F200566}"/>
              </a:ext>
            </a:extLst>
          </p:cNvPr>
          <p:cNvSpPr/>
          <p:nvPr/>
        </p:nvSpPr>
        <p:spPr>
          <a:xfrm>
            <a:off x="1325320" y="4700320"/>
            <a:ext cx="3753987" cy="695448"/>
          </a:xfrm>
          <a:prstGeom prst="rect">
            <a:avLst/>
          </a:prstGeom>
          <a:solidFill>
            <a:srgbClr val="55555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2419BD-93DF-9400-3DC6-7AE5370042DB}"/>
              </a:ext>
            </a:extLst>
          </p:cNvPr>
          <p:cNvSpPr txBox="1"/>
          <p:nvPr/>
        </p:nvSpPr>
        <p:spPr>
          <a:xfrm>
            <a:off x="651075" y="4635405"/>
            <a:ext cx="613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accent6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5611836-7C95-0750-BB6B-DF8D621C8E9A}"/>
              </a:ext>
            </a:extLst>
          </p:cNvPr>
          <p:cNvSpPr/>
          <p:nvPr/>
        </p:nvSpPr>
        <p:spPr>
          <a:xfrm>
            <a:off x="1265923" y="4700320"/>
            <a:ext cx="87500" cy="6954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5A286E2-C585-B42E-C11A-A94541E8DA68}"/>
              </a:ext>
            </a:extLst>
          </p:cNvPr>
          <p:cNvSpPr/>
          <p:nvPr/>
        </p:nvSpPr>
        <p:spPr>
          <a:xfrm>
            <a:off x="1325320" y="2959251"/>
            <a:ext cx="3754856" cy="695449"/>
          </a:xfrm>
          <a:prstGeom prst="rect">
            <a:avLst/>
          </a:prstGeom>
          <a:solidFill>
            <a:srgbClr val="55555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65A5112-B650-D3E4-814A-238E7761E9F4}"/>
              </a:ext>
            </a:extLst>
          </p:cNvPr>
          <p:cNvSpPr txBox="1"/>
          <p:nvPr/>
        </p:nvSpPr>
        <p:spPr>
          <a:xfrm>
            <a:off x="651076" y="2901093"/>
            <a:ext cx="613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accent6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021D273-CDEA-34B5-0A18-B9804AD04C93}"/>
              </a:ext>
            </a:extLst>
          </p:cNvPr>
          <p:cNvSpPr/>
          <p:nvPr/>
        </p:nvSpPr>
        <p:spPr>
          <a:xfrm>
            <a:off x="1265924" y="2959251"/>
            <a:ext cx="87500" cy="6954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5684A68-E307-9427-B42D-CBB8FD0E4B82}"/>
              </a:ext>
            </a:extLst>
          </p:cNvPr>
          <p:cNvSpPr/>
          <p:nvPr/>
        </p:nvSpPr>
        <p:spPr>
          <a:xfrm>
            <a:off x="1326189" y="3826524"/>
            <a:ext cx="3753987" cy="695448"/>
          </a:xfrm>
          <a:prstGeom prst="rect">
            <a:avLst/>
          </a:prstGeom>
          <a:solidFill>
            <a:srgbClr val="55555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59FC78C-B918-EA44-AAF1-5ABA7391FFF6}"/>
              </a:ext>
            </a:extLst>
          </p:cNvPr>
          <p:cNvSpPr txBox="1"/>
          <p:nvPr/>
        </p:nvSpPr>
        <p:spPr>
          <a:xfrm>
            <a:off x="647503" y="3775818"/>
            <a:ext cx="613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accent6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1978711-77B1-1D07-9D65-AB25663056CF}"/>
              </a:ext>
            </a:extLst>
          </p:cNvPr>
          <p:cNvSpPr/>
          <p:nvPr/>
        </p:nvSpPr>
        <p:spPr>
          <a:xfrm>
            <a:off x="1266793" y="3826524"/>
            <a:ext cx="87500" cy="6954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C7F011F-9CD4-250B-28C6-38AFAC0232CE}"/>
              </a:ext>
            </a:extLst>
          </p:cNvPr>
          <p:cNvSpPr txBox="1"/>
          <p:nvPr/>
        </p:nvSpPr>
        <p:spPr>
          <a:xfrm>
            <a:off x="1362891" y="2170234"/>
            <a:ext cx="35092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sz="2800" b="1">
                <a:solidFill>
                  <a:schemeClr val="bg2"/>
                </a:solidFill>
              </a:rPr>
              <a:t>Agenda 1</a:t>
            </a:r>
            <a:endParaRPr lang="en-US" sz="2800">
              <a:solidFill>
                <a:schemeClr val="bg2"/>
              </a:solidFill>
              <a:effectLst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DE5958B-AF24-063E-C3EF-3455FB0A4700}"/>
              </a:ext>
            </a:extLst>
          </p:cNvPr>
          <p:cNvSpPr txBox="1"/>
          <p:nvPr/>
        </p:nvSpPr>
        <p:spPr>
          <a:xfrm>
            <a:off x="1362891" y="4775723"/>
            <a:ext cx="35092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sz="2800" b="1">
                <a:solidFill>
                  <a:schemeClr val="bg2"/>
                </a:solidFill>
                <a:effectLst/>
              </a:rPr>
              <a:t>Agenda 4</a:t>
            </a:r>
            <a:endParaRPr lang="en-US" sz="2800">
              <a:solidFill>
                <a:schemeClr val="bg2"/>
              </a:solidFill>
              <a:effectLst/>
              <a:cs typeface="Calibri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7250A17-B552-4E15-4478-BA534AE34198}"/>
              </a:ext>
            </a:extLst>
          </p:cNvPr>
          <p:cNvSpPr txBox="1"/>
          <p:nvPr/>
        </p:nvSpPr>
        <p:spPr>
          <a:xfrm>
            <a:off x="1362891" y="3909518"/>
            <a:ext cx="350923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rtl="0"/>
            <a:r>
              <a:rPr lang="en-US" sz="2800" b="1">
                <a:solidFill>
                  <a:schemeClr val="bg2"/>
                </a:solidFill>
                <a:effectLst/>
              </a:rPr>
              <a:t>Agenda 3</a:t>
            </a:r>
            <a:endParaRPr lang="en-US" sz="2800">
              <a:solidFill>
                <a:schemeClr val="bg2"/>
              </a:solidFill>
              <a:effectLst/>
              <a:cs typeface="Calibri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E1ED36B-BBF3-CEDD-D7D0-88678E5389CE}"/>
              </a:ext>
            </a:extLst>
          </p:cNvPr>
          <p:cNvSpPr txBox="1"/>
          <p:nvPr/>
        </p:nvSpPr>
        <p:spPr>
          <a:xfrm>
            <a:off x="1355747" y="3046663"/>
            <a:ext cx="3516373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rtl="0"/>
            <a:r>
              <a:rPr lang="en-US" sz="2800" b="1">
                <a:solidFill>
                  <a:schemeClr val="bg2"/>
                </a:solidFill>
                <a:effectLst/>
              </a:rPr>
              <a:t>Agenda 2</a:t>
            </a:r>
          </a:p>
        </p:txBody>
      </p:sp>
    </p:spTree>
    <p:extLst>
      <p:ext uri="{BB962C8B-B14F-4D97-AF65-F5344CB8AC3E}">
        <p14:creationId xmlns:p14="http://schemas.microsoft.com/office/powerpoint/2010/main" val="400636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97B391-AA7A-3D79-246B-7E7FAFD5F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Century Gothic (Headings), 36 pts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6F6E20-86A7-7961-4054-A076DC5825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Calibri (Body), 24 pts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33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A033C55-D185-3292-B8CC-387DDED0B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Century Gothic (Headings), 36 pts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6644780-84F3-C49F-CF3E-A385D133F8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Calibri (Body), 24 pts</a:t>
            </a:r>
          </a:p>
        </p:txBody>
      </p:sp>
    </p:spTree>
    <p:extLst>
      <p:ext uri="{BB962C8B-B14F-4D97-AF65-F5344CB8AC3E}">
        <p14:creationId xmlns:p14="http://schemas.microsoft.com/office/powerpoint/2010/main" val="141409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5A9A17-ED03-9567-92A6-682BD3982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Century Gothic (Headings), 36 pts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A81A9E-AA6F-17AD-819E-19B47761AB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Calibri (Body), 24 pts</a:t>
            </a:r>
          </a:p>
        </p:txBody>
      </p:sp>
    </p:spTree>
    <p:extLst>
      <p:ext uri="{BB962C8B-B14F-4D97-AF65-F5344CB8AC3E}">
        <p14:creationId xmlns:p14="http://schemas.microsoft.com/office/powerpoint/2010/main" val="257420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5456B0-98D8-BDA8-DAF3-E79B44A2D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Century Gothic, 44 pts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F4114DA-3554-3071-B6B2-16C8E7E12284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/>
              <a:t>Century Gothic, 20 pts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7271D02-4715-FFCA-4F16-CC0600BE89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DFD42C5-A177-53AF-6E44-3F74DF1C22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5456B0-98D8-BDA8-DAF3-E79B44A2D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Century Gothic, 44 pts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F4114DA-3554-3071-B6B2-16C8E7E12284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/>
              <a:t>Century Gothic, 20 pts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EFF65BB6-6640-29FE-17E4-E618B89E31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60526A-16CE-E5CF-C4B5-4FC09F91487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93566" y="2882767"/>
            <a:ext cx="6561836" cy="32859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0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5456B0-98D8-BDA8-DAF3-E79B44A2D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Century Gothic, 44 pts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F4114DA-3554-3071-B6B2-16C8E7E12284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/>
              <a:t>Century Gothic, 20 pts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FE1CA8F-B954-26A7-83A2-351AEB6650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60F0B1-100F-5A3E-25FC-F572D745805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93566" y="2882767"/>
            <a:ext cx="6561836" cy="32859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2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Master">
  <a:themeElements>
    <a:clrScheme name="Custom 14">
      <a:dk1>
        <a:srgbClr val="000000"/>
      </a:dk1>
      <a:lt1>
        <a:sysClr val="window" lastClr="FFFFFF"/>
      </a:lt1>
      <a:dk2>
        <a:srgbClr val="0F2F43"/>
      </a:dk2>
      <a:lt2>
        <a:srgbClr val="EEEEEE"/>
      </a:lt2>
      <a:accent1>
        <a:srgbClr val="799900"/>
      </a:accent1>
      <a:accent2>
        <a:srgbClr val="F15B28"/>
      </a:accent2>
      <a:accent3>
        <a:srgbClr val="C3D500"/>
      </a:accent3>
      <a:accent4>
        <a:srgbClr val="3CBAB2"/>
      </a:accent4>
      <a:accent5>
        <a:srgbClr val="555559"/>
      </a:accent5>
      <a:accent6>
        <a:srgbClr val="287278"/>
      </a:accent6>
      <a:hlink>
        <a:srgbClr val="287278"/>
      </a:hlink>
      <a:folHlink>
        <a:srgbClr val="C3D500"/>
      </a:folHlink>
    </a:clrScheme>
    <a:fontScheme name="MetaSource Fonts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71ae79e-86ba-4e82-ad66-1b395767651d" xsi:nil="true"/>
    <lcf76f155ced4ddcb4097134ff3c332f xmlns="5d3f90c4-0b92-45c9-b673-f5d058ef73c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0FB5C4FCDFAC4C97F759E74B0BB95A" ma:contentTypeVersion="25" ma:contentTypeDescription="Create a new document." ma:contentTypeScope="" ma:versionID="937931c91dc9abf1d7da37959fda2cda">
  <xsd:schema xmlns:xsd="http://www.w3.org/2001/XMLSchema" xmlns:xs="http://www.w3.org/2001/XMLSchema" xmlns:p="http://schemas.microsoft.com/office/2006/metadata/properties" xmlns:ns2="5d3f90c4-0b92-45c9-b673-f5d058ef73cc" xmlns:ns3="f71ae79e-86ba-4e82-ad66-1b395767651d" targetNamespace="http://schemas.microsoft.com/office/2006/metadata/properties" ma:root="true" ma:fieldsID="e74c1fb54c68a8136ca1762acd7bc6dc" ns2:_="" ns3:_="">
    <xsd:import namespace="5d3f90c4-0b92-45c9-b673-f5d058ef73cc"/>
    <xsd:import namespace="f71ae79e-86ba-4e82-ad66-1b39576765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TaxCatchAll" minOccurs="0"/>
                <xsd:element ref="ns2:lcf76f155ced4ddcb4097134ff3c332f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3f90c4-0b92-45c9-b673-f5d058ef73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1a2f108-9526-4152-9f90-405bb4c76a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1ae79e-86ba-4e82-ad66-1b395767651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d51547e-e5fc-4515-8576-d4a2aa6a63e2}" ma:internalName="TaxCatchAll" ma:showField="CatchAllData" ma:web="f71ae79e-86ba-4e82-ad66-1b39576765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29C9B4-632D-4F09-8D32-A986E0346B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EFF563-DF72-4CD3-84C2-B6026B64AD8A}">
  <ds:schemaRefs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5d3f90c4-0b92-45c9-b673-f5d058ef73cc"/>
    <ds:schemaRef ds:uri="f71ae79e-86ba-4e82-ad66-1b395767651d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A690F54-56D0-441F-A031-6A2A022457A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</TotalTime>
  <Words>438</Words>
  <Application>Microsoft Office PowerPoint</Application>
  <PresentationFormat>Widescreen</PresentationFormat>
  <Paragraphs>110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Century Gothic</vt:lpstr>
      <vt:lpstr>Montserrat</vt:lpstr>
      <vt:lpstr>Montserrat Light</vt:lpstr>
      <vt:lpstr>Montserrat SemiBold</vt:lpstr>
      <vt:lpstr>Roboto</vt:lpstr>
      <vt:lpstr>Work Sans</vt:lpstr>
      <vt:lpstr>Master</vt:lpstr>
      <vt:lpstr>Presentation Title</vt:lpstr>
      <vt:lpstr>PowerPoint Presentation</vt:lpstr>
      <vt:lpstr>PowerPoint Presentation</vt:lpstr>
      <vt:lpstr>Century Gothic (Headings), 36 pts</vt:lpstr>
      <vt:lpstr>Century Gothic (Headings), 36 pts</vt:lpstr>
      <vt:lpstr>Century Gothic (Headings), 36 pts</vt:lpstr>
      <vt:lpstr>Century Gothic, 44 pts</vt:lpstr>
      <vt:lpstr>Century Gothic, 44 pts</vt:lpstr>
      <vt:lpstr>Century Gothic, 44 pts</vt:lpstr>
      <vt:lpstr>Closing Slide</vt:lpstr>
      <vt:lpstr>Comparison Infographic</vt:lpstr>
      <vt:lpstr>Process Infographic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Industry leaders trust MetaSource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MetaSource Loan Boarding and ECM Proposal</dc:title>
  <dc:creator>Russell Thomas</dc:creator>
  <cp:lastModifiedBy>Jenifer Hathaway</cp:lastModifiedBy>
  <cp:revision>5</cp:revision>
  <dcterms:created xsi:type="dcterms:W3CDTF">2020-07-31T13:28:33Z</dcterms:created>
  <dcterms:modified xsi:type="dcterms:W3CDTF">2025-12-01T18:48:45Z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0x010100570FB5C4FCDFAC4C97F759E74B0BB95A</vt:lpwstr>
  </property>
  <property fmtid="{D5CDD505-2E9C-101B-9397-08002B2CF9AE}" pid="3" name="MediaServiceImageTags">
    <vt:lpwstr/>
  </property>
</Properties>
</file>